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6" r:id="rId1"/>
    <p:sldMasterId id="2147485039" r:id="rId2"/>
    <p:sldMasterId id="2147485044" r:id="rId3"/>
    <p:sldMasterId id="2147485049" r:id="rId4"/>
  </p:sldMasterIdLst>
  <p:notesMasterIdLst>
    <p:notesMasterId r:id="rId23"/>
  </p:notesMasterIdLst>
  <p:handoutMasterIdLst>
    <p:handoutMasterId r:id="rId24"/>
  </p:handoutMasterIdLst>
  <p:sldIdLst>
    <p:sldId id="344" r:id="rId5"/>
    <p:sldId id="351" r:id="rId6"/>
    <p:sldId id="352" r:id="rId7"/>
    <p:sldId id="347" r:id="rId8"/>
    <p:sldId id="364" r:id="rId9"/>
    <p:sldId id="365" r:id="rId10"/>
    <p:sldId id="375" r:id="rId11"/>
    <p:sldId id="366" r:id="rId12"/>
    <p:sldId id="374" r:id="rId13"/>
    <p:sldId id="367" r:id="rId14"/>
    <p:sldId id="368" r:id="rId15"/>
    <p:sldId id="370" r:id="rId16"/>
    <p:sldId id="377" r:id="rId17"/>
    <p:sldId id="371" r:id="rId18"/>
    <p:sldId id="378" r:id="rId19"/>
    <p:sldId id="372" r:id="rId20"/>
    <p:sldId id="349" r:id="rId21"/>
    <p:sldId id="373" r:id="rId22"/>
  </p:sldIdLst>
  <p:sldSz cx="7451725" cy="3527425"/>
  <p:notesSz cx="6858000" cy="9144000"/>
  <p:defaultTextStyle>
    <a:defPPr>
      <a:defRPr lang="pt-BR"/>
    </a:defPPr>
    <a:lvl1pPr marL="0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420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838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257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677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7096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514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935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7353" algn="l" defTabSz="526838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 userDrawn="1">
          <p15:clr>
            <a:srgbClr val="A4A3A4"/>
          </p15:clr>
        </p15:guide>
        <p15:guide id="2" pos="2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BFBFB"/>
    <a:srgbClr val="00B0F0"/>
    <a:srgbClr val="3A3A3A"/>
    <a:srgbClr val="FFFFFF"/>
    <a:srgbClr val="1091FC"/>
    <a:srgbClr val="C5F0FF"/>
    <a:srgbClr val="777777"/>
    <a:srgbClr val="518ADF"/>
    <a:srgbClr val="933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291" autoAdjust="0"/>
  </p:normalViewPr>
  <p:slideViewPr>
    <p:cSldViewPr snapToGrid="0">
      <p:cViewPr varScale="1">
        <p:scale>
          <a:sx n="129" d="100"/>
          <a:sy n="129" d="100"/>
        </p:scale>
        <p:origin x="444" y="120"/>
      </p:cViewPr>
      <p:guideLst>
        <p:guide orient="horz" pos="1111"/>
        <p:guide pos="23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B14477B-7F69-4C99-9E64-3E19EB946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8C9B64-D355-48A4-AE5C-48682AE42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D2DE-9838-4BFE-A248-BED972EA9F40}" type="datetimeFigureOut">
              <a:rPr lang="pt-BR" smtClean="0"/>
              <a:t>29/01/2022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92CA4F-DB97-400F-9AC3-89F63D8F44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F61407-BE2A-4BAC-B146-03B34BD763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0772-2DFF-4EDA-8057-FB33D5A97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9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D039B-7837-434C-8B2C-15A917914BE3}" type="datetimeFigureOut">
              <a:rPr lang="pt-BR" smtClean="0"/>
              <a:t>29/01/2022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1143000"/>
            <a:ext cx="6518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6D90-2FA2-424A-BE34-99057CAA7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53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1pPr>
    <a:lvl2pPr marL="263420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2pPr>
    <a:lvl3pPr marL="526838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3pPr>
    <a:lvl4pPr marL="790257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4pPr>
    <a:lvl5pPr marL="1053677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5pPr>
    <a:lvl6pPr marL="1317096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6pPr>
    <a:lvl7pPr marL="1580514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7pPr>
    <a:lvl8pPr marL="1843935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8pPr>
    <a:lvl9pPr marL="2107353" algn="l" defTabSz="526838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B6D90-2FA2-424A-BE34-99057CAA7D0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5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66" y="577290"/>
            <a:ext cx="5588794" cy="122806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466" y="1852715"/>
            <a:ext cx="5588794" cy="851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1"/>
            </a:lvl1pPr>
            <a:lvl2pPr marL="457245" indent="0" algn="ctr">
              <a:buNone/>
              <a:defRPr sz="2001"/>
            </a:lvl2pPr>
            <a:lvl3pPr marL="914488" indent="0" algn="ctr">
              <a:buNone/>
              <a:defRPr sz="1800"/>
            </a:lvl3pPr>
            <a:lvl4pPr marL="1371732" indent="0" algn="ctr">
              <a:buNone/>
              <a:defRPr sz="1600"/>
            </a:lvl4pPr>
            <a:lvl5pPr marL="1828977" indent="0" algn="ctr">
              <a:buNone/>
              <a:defRPr sz="1600"/>
            </a:lvl5pPr>
            <a:lvl6pPr marL="2286220" indent="0" algn="ctr">
              <a:buNone/>
              <a:defRPr sz="1600"/>
            </a:lvl6pPr>
            <a:lvl7pPr marL="2743465" indent="0" algn="ctr">
              <a:buNone/>
              <a:defRPr sz="1600"/>
            </a:lvl7pPr>
            <a:lvl8pPr marL="3200709" indent="0" algn="ctr">
              <a:buNone/>
              <a:defRPr sz="1600"/>
            </a:lvl8pPr>
            <a:lvl9pPr marL="3657952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07" y="187803"/>
            <a:ext cx="6427113" cy="6818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307" y="939013"/>
            <a:ext cx="6427113" cy="2238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32641" y="187803"/>
            <a:ext cx="1606778" cy="298933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306" y="187803"/>
            <a:ext cx="4727188" cy="29893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85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3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9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033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0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8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07" y="187803"/>
            <a:ext cx="6427113" cy="6818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07" y="939013"/>
            <a:ext cx="6427113" cy="223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60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5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9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2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rgbClr val="109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left edge border"/>
          <p:cNvSpPr/>
          <p:nvPr/>
        </p:nvSpPr>
        <p:spPr>
          <a:xfrm>
            <a:off x="4" y="4"/>
            <a:ext cx="173253" cy="3527425"/>
          </a:xfrm>
          <a:prstGeom prst="rect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AA36C00-17FC-4360-ACC0-CF80B15C6375}"/>
              </a:ext>
            </a:extLst>
          </p:cNvPr>
          <p:cNvSpPr/>
          <p:nvPr userDrawn="1"/>
        </p:nvSpPr>
        <p:spPr>
          <a:xfrm>
            <a:off x="173253" y="4"/>
            <a:ext cx="106187" cy="352742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</p:spTree>
    <p:extLst>
      <p:ext uri="{BB962C8B-B14F-4D97-AF65-F5344CB8AC3E}">
        <p14:creationId xmlns:p14="http://schemas.microsoft.com/office/powerpoint/2010/main" val="23260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076" y="552357"/>
            <a:ext cx="5003921" cy="2090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401" spc="801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2072" y="2653943"/>
            <a:ext cx="4289074" cy="4892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1" b="1" i="0" cap="all" spc="40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45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2" y="4"/>
            <a:ext cx="1720301" cy="3527425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sz="1036" dirty="0"/>
            </a:p>
          </p:txBody>
        </p:sp>
      </p:grpSp>
    </p:spTree>
    <p:extLst>
      <p:ext uri="{BB962C8B-B14F-4D97-AF65-F5344CB8AC3E}">
        <p14:creationId xmlns:p14="http://schemas.microsoft.com/office/powerpoint/2010/main" val="9239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5024" y="3279342"/>
            <a:ext cx="1423921" cy="179232"/>
          </a:xfrm>
          <a:prstGeom prst="rect">
            <a:avLst/>
          </a:prstGeom>
        </p:spPr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8385" y="3279344"/>
            <a:ext cx="2514957" cy="1778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62786" y="3279344"/>
            <a:ext cx="1723211" cy="177861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50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53" y="1"/>
            <a:ext cx="4495718" cy="3527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45" indent="0">
              <a:buNone/>
              <a:defRPr sz="2800"/>
            </a:lvl2pPr>
            <a:lvl3pPr marL="914488" indent="0">
              <a:buNone/>
              <a:defRPr sz="2401"/>
            </a:lvl3pPr>
            <a:lvl4pPr marL="1371732" indent="0">
              <a:buNone/>
              <a:defRPr sz="2001"/>
            </a:lvl4pPr>
            <a:lvl5pPr marL="1828977" indent="0">
              <a:buNone/>
              <a:defRPr sz="2001"/>
            </a:lvl5pPr>
            <a:lvl6pPr marL="2286220" indent="0">
              <a:buNone/>
              <a:defRPr sz="2001"/>
            </a:lvl6pPr>
            <a:lvl7pPr marL="2743465" indent="0">
              <a:buNone/>
              <a:defRPr sz="2001"/>
            </a:lvl7pPr>
            <a:lvl8pPr marL="3200709" indent="0">
              <a:buNone/>
              <a:defRPr sz="2001"/>
            </a:lvl8pPr>
            <a:lvl9pPr marL="3657952" indent="0">
              <a:buNone/>
              <a:defRPr sz="2001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516638" y="4"/>
            <a:ext cx="2935087" cy="3527425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rgbClr val="1091F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4" y="4"/>
            <a:ext cx="173253" cy="3527425"/>
          </a:xfrm>
          <a:prstGeom prst="rect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097" y="235166"/>
            <a:ext cx="2089495" cy="61550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1" b="1" i="0" spc="299" baseline="0">
                <a:solidFill>
                  <a:srgbClr val="3A3A3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6097" y="895664"/>
            <a:ext cx="1889895" cy="214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2" indent="0">
              <a:buNone/>
              <a:defRPr sz="999"/>
            </a:lvl4pPr>
            <a:lvl5pPr marL="1828977" indent="0">
              <a:buNone/>
              <a:defRPr sz="999"/>
            </a:lvl5pPr>
            <a:lvl6pPr marL="2286220" indent="0">
              <a:buNone/>
              <a:defRPr sz="999"/>
            </a:lvl6pPr>
            <a:lvl7pPr marL="2743465" indent="0">
              <a:buNone/>
              <a:defRPr sz="999"/>
            </a:lvl7pPr>
            <a:lvl8pPr marL="3200709" indent="0">
              <a:buNone/>
              <a:defRPr sz="999"/>
            </a:lvl8pPr>
            <a:lvl9pPr marL="3657952" indent="0">
              <a:buNone/>
              <a:defRPr sz="999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151" y="3279342"/>
            <a:ext cx="753275" cy="17923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729" y="3279344"/>
            <a:ext cx="2128300" cy="1778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6230" y="3279344"/>
            <a:ext cx="754487" cy="17786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88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5E53F4C-4588-4B2C-B459-17B4BE225A1C}"/>
              </a:ext>
            </a:extLst>
          </p:cNvPr>
          <p:cNvSpPr/>
          <p:nvPr userDrawn="1"/>
        </p:nvSpPr>
        <p:spPr>
          <a:xfrm>
            <a:off x="6988653" y="3114649"/>
            <a:ext cx="572188" cy="407772"/>
          </a:xfrm>
          <a:prstGeom prst="round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8874BB-51BA-427B-B754-A6F691F79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8" y="3186066"/>
            <a:ext cx="435611" cy="3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2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174041" y="324523"/>
            <a:ext cx="3199973" cy="268966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91" y="564958"/>
            <a:ext cx="6306596" cy="2260570"/>
          </a:xfrm>
        </p:spPr>
        <p:txBody>
          <a:bodyPr anchor="ctr">
            <a:noAutofit/>
          </a:bodyPr>
          <a:lstStyle>
            <a:lvl1pPr algn="ctr">
              <a:defRPr sz="5144" spc="412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831" y="3075411"/>
            <a:ext cx="4917315" cy="38179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29" b="1" i="0" cap="all" spc="206" baseline="0">
                <a:solidFill>
                  <a:schemeClr val="tx2"/>
                </a:solidFill>
              </a:defRPr>
            </a:lvl1pPr>
            <a:lvl2pPr marL="235184" indent="0" algn="ctr">
              <a:buNone/>
              <a:defRPr sz="1029"/>
            </a:lvl2pPr>
            <a:lvl3pPr marL="470367" indent="0" algn="ctr">
              <a:buNone/>
              <a:defRPr sz="926"/>
            </a:lvl3pPr>
            <a:lvl4pPr marL="705551" indent="0" algn="ctr">
              <a:buNone/>
              <a:defRPr sz="823"/>
            </a:lvl4pPr>
            <a:lvl5pPr marL="940735" indent="0" algn="ctr">
              <a:buNone/>
              <a:defRPr sz="823"/>
            </a:lvl5pPr>
            <a:lvl6pPr marL="1175918" indent="0" algn="ctr">
              <a:buNone/>
              <a:defRPr sz="823"/>
            </a:lvl6pPr>
            <a:lvl7pPr marL="1411102" indent="0" algn="ctr">
              <a:buNone/>
              <a:defRPr sz="823"/>
            </a:lvl7pPr>
            <a:lvl8pPr marL="1646286" indent="0" algn="ctr">
              <a:buNone/>
              <a:defRPr sz="823"/>
            </a:lvl8pPr>
            <a:lvl9pPr marL="1881469" indent="0" algn="ctr">
              <a:buNone/>
              <a:defRPr sz="8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191" y="3279342"/>
            <a:ext cx="1423921" cy="17923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010" y="3279342"/>
            <a:ext cx="2514957" cy="17786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41865" y="3279342"/>
            <a:ext cx="1423922" cy="17786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173253" cy="3527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35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27" y="879407"/>
            <a:ext cx="6427113" cy="146731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27" y="2360599"/>
            <a:ext cx="6427113" cy="771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45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75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28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072" y="552357"/>
            <a:ext cx="5003921" cy="2090648"/>
          </a:xfrm>
        </p:spPr>
        <p:txBody>
          <a:bodyPr anchor="b">
            <a:normAutofit/>
          </a:bodyPr>
          <a:lstStyle>
            <a:lvl1pPr>
              <a:defRPr sz="4321" spc="412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2072" y="2653943"/>
            <a:ext cx="4289074" cy="4892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29" b="1" i="0" cap="all" spc="206" baseline="0">
                <a:solidFill>
                  <a:schemeClr val="accent1"/>
                </a:solidFill>
              </a:defRPr>
            </a:lvl1pPr>
            <a:lvl2pPr marL="235184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2pPr>
            <a:lvl3pPr marL="470367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3pPr>
            <a:lvl4pPr marL="705551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4pPr>
            <a:lvl5pPr marL="940735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5pPr>
            <a:lvl6pPr marL="1175918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6pPr>
            <a:lvl7pPr marL="1411102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7pPr>
            <a:lvl8pPr marL="1646286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8pPr>
            <a:lvl9pPr marL="188146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8171" y="3279342"/>
            <a:ext cx="913097" cy="1792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6553" y="3279342"/>
            <a:ext cx="2514957" cy="1778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5" y="3279342"/>
            <a:ext cx="909197" cy="1778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1720301" cy="3527425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5624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459" y="1175808"/>
            <a:ext cx="2934117" cy="186169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3119" y="1175808"/>
            <a:ext cx="2934117" cy="186169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25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65" y="195968"/>
            <a:ext cx="6217533" cy="76819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3" y="1131386"/>
            <a:ext cx="2934117" cy="32534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977" b="1" cap="all" spc="103" baseline="0">
                <a:solidFill>
                  <a:schemeClr val="tx2"/>
                </a:solidFill>
              </a:defRPr>
            </a:lvl1pPr>
            <a:lvl2pPr marL="235184" indent="0">
              <a:buNone/>
              <a:defRPr sz="977" b="1"/>
            </a:lvl2pPr>
            <a:lvl3pPr marL="470367" indent="0">
              <a:buNone/>
              <a:defRPr sz="926" b="1"/>
            </a:lvl3pPr>
            <a:lvl4pPr marL="705551" indent="0">
              <a:buNone/>
              <a:defRPr sz="823" b="1"/>
            </a:lvl4pPr>
            <a:lvl5pPr marL="940735" indent="0">
              <a:buNone/>
              <a:defRPr sz="823" b="1"/>
            </a:lvl5pPr>
            <a:lvl6pPr marL="1175918" indent="0">
              <a:buNone/>
              <a:defRPr sz="823" b="1"/>
            </a:lvl6pPr>
            <a:lvl7pPr marL="1411102" indent="0">
              <a:buNone/>
              <a:defRPr sz="823" b="1"/>
            </a:lvl7pPr>
            <a:lvl8pPr marL="1646286" indent="0">
              <a:buNone/>
              <a:defRPr sz="823" b="1"/>
            </a:lvl8pPr>
            <a:lvl9pPr marL="1881469" indent="0">
              <a:buNone/>
              <a:defRPr sz="8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459" y="1496302"/>
            <a:ext cx="2934117" cy="15412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4604" y="1131386"/>
            <a:ext cx="2934117" cy="32534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977" b="1" cap="all" spc="103" baseline="0">
                <a:solidFill>
                  <a:schemeClr val="tx2"/>
                </a:solidFill>
              </a:defRPr>
            </a:lvl1pPr>
            <a:lvl2pPr marL="235184" indent="0">
              <a:buNone/>
              <a:defRPr sz="977" b="1"/>
            </a:lvl2pPr>
            <a:lvl3pPr marL="470367" indent="0">
              <a:buNone/>
              <a:defRPr sz="926" b="1"/>
            </a:lvl3pPr>
            <a:lvl4pPr marL="705551" indent="0">
              <a:buNone/>
              <a:defRPr sz="823" b="1"/>
            </a:lvl4pPr>
            <a:lvl5pPr marL="940735" indent="0">
              <a:buNone/>
              <a:defRPr sz="823" b="1"/>
            </a:lvl5pPr>
            <a:lvl6pPr marL="1175918" indent="0">
              <a:buNone/>
              <a:defRPr sz="823" b="1"/>
            </a:lvl6pPr>
            <a:lvl7pPr marL="1411102" indent="0">
              <a:buNone/>
              <a:defRPr sz="823" b="1"/>
            </a:lvl7pPr>
            <a:lvl8pPr marL="1646286" indent="0">
              <a:buNone/>
              <a:defRPr sz="823" b="1"/>
            </a:lvl8pPr>
            <a:lvl9pPr marL="1881469" indent="0">
              <a:buNone/>
              <a:defRPr sz="8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4604" y="1496302"/>
            <a:ext cx="2934117" cy="15412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9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18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C41205F-B9ED-47E8-AAF3-AEB1FA200420}"/>
              </a:ext>
            </a:extLst>
          </p:cNvPr>
          <p:cNvSpPr/>
          <p:nvPr userDrawn="1"/>
        </p:nvSpPr>
        <p:spPr>
          <a:xfrm>
            <a:off x="6988653" y="3124697"/>
            <a:ext cx="572188" cy="407772"/>
          </a:xfrm>
          <a:prstGeom prst="round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D34A1B-4C18-4A05-8B68-9D563C539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8" y="3196114"/>
            <a:ext cx="435611" cy="3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7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C41205F-B9ED-47E8-AAF3-AEB1FA200420}"/>
              </a:ext>
            </a:extLst>
          </p:cNvPr>
          <p:cNvSpPr/>
          <p:nvPr userDrawn="1"/>
        </p:nvSpPr>
        <p:spPr>
          <a:xfrm>
            <a:off x="6988653" y="3124697"/>
            <a:ext cx="572188" cy="407772"/>
          </a:xfrm>
          <a:prstGeom prst="round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D34A1B-4C18-4A05-8B68-9D563C539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8" y="3196114"/>
            <a:ext cx="435611" cy="301822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4AE3556-B9F0-4708-B629-3E68557799DC}"/>
              </a:ext>
            </a:extLst>
          </p:cNvPr>
          <p:cNvSpPr/>
          <p:nvPr userDrawn="1"/>
        </p:nvSpPr>
        <p:spPr>
          <a:xfrm>
            <a:off x="6988653" y="-2363"/>
            <a:ext cx="572188" cy="407772"/>
          </a:xfrm>
          <a:prstGeom prst="round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</p:spTree>
    <p:extLst>
      <p:ext uri="{BB962C8B-B14F-4D97-AF65-F5344CB8AC3E}">
        <p14:creationId xmlns:p14="http://schemas.microsoft.com/office/powerpoint/2010/main" val="207027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516638" y="0"/>
            <a:ext cx="2935087" cy="3527425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098" y="235161"/>
            <a:ext cx="1889894" cy="61551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977" b="1" i="0" cap="all" spc="154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8" y="473397"/>
            <a:ext cx="3764012" cy="2564108"/>
          </a:xfrm>
        </p:spPr>
        <p:txBody>
          <a:bodyPr/>
          <a:lstStyle>
            <a:lvl1pPr>
              <a:defRPr sz="1646"/>
            </a:lvl1pPr>
            <a:lvl2pPr>
              <a:defRPr sz="1440"/>
            </a:lvl2pPr>
            <a:lvl3pPr>
              <a:defRPr sz="1235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6098" y="895660"/>
            <a:ext cx="1889894" cy="2141845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17"/>
              </a:spcBef>
              <a:buNone/>
              <a:defRPr sz="823" baseline="0">
                <a:solidFill>
                  <a:schemeClr val="bg2"/>
                </a:solidFill>
              </a:defRPr>
            </a:lvl1pPr>
            <a:lvl2pPr marL="235184" indent="0">
              <a:buNone/>
              <a:defRPr sz="720"/>
            </a:lvl2pPr>
            <a:lvl3pPr marL="470367" indent="0">
              <a:buNone/>
              <a:defRPr sz="617"/>
            </a:lvl3pPr>
            <a:lvl4pPr marL="705551" indent="0">
              <a:buNone/>
              <a:defRPr sz="514"/>
            </a:lvl4pPr>
            <a:lvl5pPr marL="940735" indent="0">
              <a:buNone/>
              <a:defRPr sz="514"/>
            </a:lvl5pPr>
            <a:lvl6pPr marL="1175918" indent="0">
              <a:buNone/>
              <a:defRPr sz="514"/>
            </a:lvl6pPr>
            <a:lvl7pPr marL="1411102" indent="0">
              <a:buNone/>
              <a:defRPr sz="514"/>
            </a:lvl7pPr>
            <a:lvl8pPr marL="1646286" indent="0">
              <a:buNone/>
              <a:defRPr sz="514"/>
            </a:lvl8pPr>
            <a:lvl9pPr marL="1881469" indent="0">
              <a:buNone/>
              <a:defRPr sz="51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98" y="3279342"/>
            <a:ext cx="753824" cy="17923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728" y="3279342"/>
            <a:ext cx="2128301" cy="177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8336" y="3279342"/>
            <a:ext cx="753275" cy="177861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173253" cy="352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357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53" y="1"/>
            <a:ext cx="4495718" cy="3527424"/>
          </a:xfrm>
        </p:spPr>
        <p:txBody>
          <a:bodyPr anchor="t"/>
          <a:lstStyle>
            <a:lvl1pPr marL="0" indent="0">
              <a:buNone/>
              <a:defRPr sz="1646"/>
            </a:lvl1pPr>
            <a:lvl2pPr marL="235184" indent="0">
              <a:buNone/>
              <a:defRPr sz="1440"/>
            </a:lvl2pPr>
            <a:lvl3pPr marL="470367" indent="0">
              <a:buNone/>
              <a:defRPr sz="1235"/>
            </a:lvl3pPr>
            <a:lvl4pPr marL="705551" indent="0">
              <a:buNone/>
              <a:defRPr sz="1029"/>
            </a:lvl4pPr>
            <a:lvl5pPr marL="940735" indent="0">
              <a:buNone/>
              <a:defRPr sz="1029"/>
            </a:lvl5pPr>
            <a:lvl6pPr marL="1175918" indent="0">
              <a:buNone/>
              <a:defRPr sz="1029"/>
            </a:lvl6pPr>
            <a:lvl7pPr marL="1411102" indent="0">
              <a:buNone/>
              <a:defRPr sz="1029"/>
            </a:lvl7pPr>
            <a:lvl8pPr marL="1646286" indent="0">
              <a:buNone/>
              <a:defRPr sz="1029"/>
            </a:lvl8pPr>
            <a:lvl9pPr marL="1881469" indent="0">
              <a:buNone/>
              <a:defRPr sz="102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516638" y="0"/>
            <a:ext cx="2935087" cy="3527425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173253" cy="352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097" y="235162"/>
            <a:ext cx="1889895" cy="61550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977" b="1" i="0" spc="154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6097" y="895660"/>
            <a:ext cx="1889895" cy="2141845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17"/>
              </a:spcBef>
              <a:buNone/>
              <a:defRPr sz="823" baseline="0">
                <a:solidFill>
                  <a:schemeClr val="bg2"/>
                </a:solidFill>
              </a:defRPr>
            </a:lvl1pPr>
            <a:lvl2pPr marL="235184" indent="0">
              <a:buNone/>
              <a:defRPr sz="720"/>
            </a:lvl2pPr>
            <a:lvl3pPr marL="470367" indent="0">
              <a:buNone/>
              <a:defRPr sz="617"/>
            </a:lvl3pPr>
            <a:lvl4pPr marL="705551" indent="0">
              <a:buNone/>
              <a:defRPr sz="514"/>
            </a:lvl4pPr>
            <a:lvl5pPr marL="940735" indent="0">
              <a:buNone/>
              <a:defRPr sz="514"/>
            </a:lvl5pPr>
            <a:lvl6pPr marL="1175918" indent="0">
              <a:buNone/>
              <a:defRPr sz="514"/>
            </a:lvl6pPr>
            <a:lvl7pPr marL="1411102" indent="0">
              <a:buNone/>
              <a:defRPr sz="514"/>
            </a:lvl7pPr>
            <a:lvl8pPr marL="1646286" indent="0">
              <a:buNone/>
              <a:defRPr sz="514"/>
            </a:lvl8pPr>
            <a:lvl9pPr marL="1881469" indent="0">
              <a:buNone/>
              <a:defRPr sz="51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147" y="3279342"/>
            <a:ext cx="753275" cy="17923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729" y="3279342"/>
            <a:ext cx="2128300" cy="177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6230" y="3279342"/>
            <a:ext cx="754487" cy="177861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88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07" y="187803"/>
            <a:ext cx="6427113" cy="6818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07" y="939013"/>
            <a:ext cx="3166983" cy="223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2436" y="939013"/>
            <a:ext cx="3166983" cy="223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9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2514" y="196681"/>
            <a:ext cx="911988" cy="288057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460" y="196681"/>
            <a:ext cx="5129530" cy="28805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8" y="187803"/>
            <a:ext cx="6427113" cy="6818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277" y="864713"/>
            <a:ext cx="3152429" cy="4237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45" indent="0">
              <a:buNone/>
              <a:defRPr sz="2001" b="1"/>
            </a:lvl2pPr>
            <a:lvl3pPr marL="914488" indent="0">
              <a:buNone/>
              <a:defRPr sz="1800" b="1"/>
            </a:lvl3pPr>
            <a:lvl4pPr marL="1371732" indent="0">
              <a:buNone/>
              <a:defRPr sz="1600" b="1"/>
            </a:lvl4pPr>
            <a:lvl5pPr marL="1828977" indent="0">
              <a:buNone/>
              <a:defRPr sz="1600" b="1"/>
            </a:lvl5pPr>
            <a:lvl6pPr marL="2286220" indent="0">
              <a:buNone/>
              <a:defRPr sz="1600" b="1"/>
            </a:lvl6pPr>
            <a:lvl7pPr marL="2743465" indent="0">
              <a:buNone/>
              <a:defRPr sz="1600" b="1"/>
            </a:lvl7pPr>
            <a:lvl8pPr marL="3200709" indent="0">
              <a:buNone/>
              <a:defRPr sz="1600" b="1"/>
            </a:lvl8pPr>
            <a:lvl9pPr marL="365795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77" y="1288494"/>
            <a:ext cx="3152429" cy="189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2436" y="864713"/>
            <a:ext cx="3167954" cy="4237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45" indent="0">
              <a:buNone/>
              <a:defRPr sz="2001" b="1"/>
            </a:lvl2pPr>
            <a:lvl3pPr marL="914488" indent="0">
              <a:buNone/>
              <a:defRPr sz="1800" b="1"/>
            </a:lvl3pPr>
            <a:lvl4pPr marL="1371732" indent="0">
              <a:buNone/>
              <a:defRPr sz="1600" b="1"/>
            </a:lvl4pPr>
            <a:lvl5pPr marL="1828977" indent="0">
              <a:buNone/>
              <a:defRPr sz="1600" b="1"/>
            </a:lvl5pPr>
            <a:lvl6pPr marL="2286220" indent="0">
              <a:buNone/>
              <a:defRPr sz="1600" b="1"/>
            </a:lvl6pPr>
            <a:lvl7pPr marL="2743465" indent="0">
              <a:buNone/>
              <a:defRPr sz="1600" b="1"/>
            </a:lvl7pPr>
            <a:lvl8pPr marL="3200709" indent="0">
              <a:buNone/>
              <a:defRPr sz="1600" b="1"/>
            </a:lvl8pPr>
            <a:lvl9pPr marL="365795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2436" y="1288494"/>
            <a:ext cx="3167954" cy="189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07" y="187803"/>
            <a:ext cx="6427113" cy="6818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235162"/>
            <a:ext cx="2403375" cy="8230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54" y="507884"/>
            <a:ext cx="3772436" cy="25067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81" y="1058232"/>
            <a:ext cx="2403375" cy="1960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2" indent="0">
              <a:buNone/>
              <a:defRPr sz="999"/>
            </a:lvl4pPr>
            <a:lvl5pPr marL="1828977" indent="0">
              <a:buNone/>
              <a:defRPr sz="999"/>
            </a:lvl5pPr>
            <a:lvl6pPr marL="2286220" indent="0">
              <a:buNone/>
              <a:defRPr sz="999"/>
            </a:lvl6pPr>
            <a:lvl7pPr marL="2743465" indent="0">
              <a:buNone/>
              <a:defRPr sz="999"/>
            </a:lvl7pPr>
            <a:lvl8pPr marL="3200709" indent="0">
              <a:buNone/>
              <a:defRPr sz="999"/>
            </a:lvl8pPr>
            <a:lvl9pPr marL="3657952" indent="0">
              <a:buNone/>
              <a:defRPr sz="99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4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235162"/>
            <a:ext cx="2403375" cy="8230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67954" y="507884"/>
            <a:ext cx="3772436" cy="25067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45" indent="0">
              <a:buNone/>
              <a:defRPr sz="2800"/>
            </a:lvl2pPr>
            <a:lvl3pPr marL="914488" indent="0">
              <a:buNone/>
              <a:defRPr sz="2401"/>
            </a:lvl3pPr>
            <a:lvl4pPr marL="1371732" indent="0">
              <a:buNone/>
              <a:defRPr sz="2001"/>
            </a:lvl4pPr>
            <a:lvl5pPr marL="1828977" indent="0">
              <a:buNone/>
              <a:defRPr sz="2001"/>
            </a:lvl5pPr>
            <a:lvl6pPr marL="2286220" indent="0">
              <a:buNone/>
              <a:defRPr sz="2001"/>
            </a:lvl6pPr>
            <a:lvl7pPr marL="2743465" indent="0">
              <a:buNone/>
              <a:defRPr sz="2001"/>
            </a:lvl7pPr>
            <a:lvl8pPr marL="3200709" indent="0">
              <a:buNone/>
              <a:defRPr sz="2001"/>
            </a:lvl8pPr>
            <a:lvl9pPr marL="3657952" indent="0">
              <a:buNone/>
              <a:defRPr sz="200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81" y="1058232"/>
            <a:ext cx="2403375" cy="1960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2" indent="0">
              <a:buNone/>
              <a:defRPr sz="999"/>
            </a:lvl4pPr>
            <a:lvl5pPr marL="1828977" indent="0">
              <a:buNone/>
              <a:defRPr sz="999"/>
            </a:lvl5pPr>
            <a:lvl6pPr marL="2286220" indent="0">
              <a:buNone/>
              <a:defRPr sz="999"/>
            </a:lvl6pPr>
            <a:lvl7pPr marL="2743465" indent="0">
              <a:buNone/>
              <a:defRPr sz="999"/>
            </a:lvl7pPr>
            <a:lvl8pPr marL="3200709" indent="0">
              <a:buNone/>
              <a:defRPr sz="999"/>
            </a:lvl8pPr>
            <a:lvl9pPr marL="3657952" indent="0">
              <a:buNone/>
              <a:defRPr sz="99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2306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385" y="3269405"/>
            <a:ext cx="2514957" cy="1878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62781" y="3269405"/>
            <a:ext cx="1676638" cy="1878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>
            <a:picLocks noChangeAspect="1"/>
          </p:cNvPicPr>
          <p:nvPr userDrawn="1"/>
        </p:nvPicPr>
        <p:blipFill>
          <a:blip r:embed="rId24">
            <a:duotone>
              <a:prstClr val="black"/>
              <a:srgbClr val="3A3A3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287">
            <a:off x="6304685" y="-30976"/>
            <a:ext cx="1133020" cy="95349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 userDrawn="1"/>
        </p:nvPicPr>
        <p:blipFill>
          <a:blip r:embed="rId24">
            <a:duotone>
              <a:prstClr val="black"/>
              <a:srgbClr val="3A3A3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713" flipH="1">
            <a:off x="6880" y="-30976"/>
            <a:ext cx="1133020" cy="9534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9ADEF0-49C5-4690-ACDE-E3B18280077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0" y="908093"/>
            <a:ext cx="3470846" cy="22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  <p:sldLayoutId id="2147485016" r:id="rId10"/>
    <p:sldLayoutId id="2147485017" r:id="rId11"/>
    <p:sldLayoutId id="2147485018" r:id="rId12"/>
    <p:sldLayoutId id="2147485019" r:id="rId13"/>
    <p:sldLayoutId id="2147485020" r:id="rId14"/>
    <p:sldLayoutId id="2147485021" r:id="rId15"/>
    <p:sldLayoutId id="2147485022" r:id="rId16"/>
    <p:sldLayoutId id="2147485023" r:id="rId17"/>
    <p:sldLayoutId id="2147485024" r:id="rId18"/>
    <p:sldLayoutId id="2147485025" r:id="rId19"/>
    <p:sldLayoutId id="2147485026" r:id="rId20"/>
    <p:sldLayoutId id="2147485027" r:id="rId21"/>
    <p:sldLayoutId id="2147485028" r:id="rId22"/>
  </p:sldLayoutIdLst>
  <p:txStyles>
    <p:titleStyle>
      <a:lvl1pPr algn="l" defTabSz="9144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2" indent="-228622" algn="l" defTabSz="914488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7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0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5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2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7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2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7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9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" userDrawn="1">
          <p15:clr>
            <a:srgbClr val="F26B43"/>
          </p15:clr>
        </p15:guide>
        <p15:guide id="2" pos="23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FCD105-DFD3-456A-8B09-6D6CF892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9149">
            <a:off x="6163717" y="2426478"/>
            <a:ext cx="1068800" cy="1270042"/>
          </a:xfrm>
          <a:prstGeom prst="rect">
            <a:avLst/>
          </a:prstGeom>
        </p:spPr>
      </p:pic>
      <p:sp>
        <p:nvSpPr>
          <p:cNvPr id="11" name="Freeform 6" title="Left scallop edge"/>
          <p:cNvSpPr/>
          <p:nvPr/>
        </p:nvSpPr>
        <p:spPr bwMode="auto">
          <a:xfrm>
            <a:off x="1" y="4"/>
            <a:ext cx="541414" cy="3527425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67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7278476" y="4"/>
            <a:ext cx="173253" cy="3527425"/>
          </a:xfrm>
          <a:prstGeom prst="rect">
            <a:avLst/>
          </a:prstGeom>
          <a:solidFill>
            <a:srgbClr val="109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7F69322-B566-499B-94E1-5AD41975E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0851" flipV="1">
            <a:off x="6163717" y="-152763"/>
            <a:ext cx="1068800" cy="12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</p:sldLayoutIdLst>
  <p:txStyles>
    <p:titleStyle>
      <a:lvl1pPr algn="l" defTabSz="914488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2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67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110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355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599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84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2087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33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574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7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9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pos="4401" userDrawn="1">
          <p15:clr>
            <a:srgbClr val="F26B43"/>
          </p15:clr>
        </p15:guide>
        <p15:guide id="3" orient="horz" pos="2062" userDrawn="1">
          <p15:clr>
            <a:srgbClr val="F26B43"/>
          </p15:clr>
        </p15:guide>
        <p15:guide id="4" orient="horz" pos="741" userDrawn="1">
          <p15:clr>
            <a:srgbClr val="F26B43"/>
          </p15:clr>
        </p15:guide>
        <p15:guide id="5" orient="horz" pos="1913" userDrawn="1">
          <p15:clr>
            <a:srgbClr val="F26B43"/>
          </p15:clr>
        </p15:guide>
        <p15:guide id="6" orient="horz" pos="12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right edge border"/>
          <p:cNvSpPr/>
          <p:nvPr userDrawn="1"/>
        </p:nvSpPr>
        <p:spPr>
          <a:xfrm>
            <a:off x="7278476" y="4"/>
            <a:ext cx="173253" cy="35274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 title="right edge border">
            <a:extLst>
              <a:ext uri="{FF2B5EF4-FFF2-40B4-BE49-F238E27FC236}">
                <a16:creationId xmlns:a16="http://schemas.microsoft.com/office/drawing/2014/main" id="{2D5B59FB-D8B2-45F8-9C84-867B9283B612}"/>
              </a:ext>
            </a:extLst>
          </p:cNvPr>
          <p:cNvSpPr/>
          <p:nvPr userDrawn="1"/>
        </p:nvSpPr>
        <p:spPr>
          <a:xfrm>
            <a:off x="4" y="4"/>
            <a:ext cx="173253" cy="3527425"/>
          </a:xfrm>
          <a:prstGeom prst="rect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0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</p:sldLayoutIdLst>
  <p:txStyles>
    <p:titleStyle>
      <a:lvl1pPr algn="l" defTabSz="914488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2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67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110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355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599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84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2087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332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574" indent="-228622" algn="l" defTabSz="914488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7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9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2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pos="4401" userDrawn="1">
          <p15:clr>
            <a:srgbClr val="F26B43"/>
          </p15:clr>
        </p15:guide>
        <p15:guide id="3" orient="horz" pos="2062" userDrawn="1">
          <p15:clr>
            <a:srgbClr val="F26B43"/>
          </p15:clr>
        </p15:guide>
        <p15:guide id="4" orient="horz" pos="741" userDrawn="1">
          <p15:clr>
            <a:srgbClr val="F26B43"/>
          </p15:clr>
        </p15:guide>
        <p15:guide id="5" orient="horz" pos="1913" userDrawn="1">
          <p15:clr>
            <a:srgbClr val="F26B43"/>
          </p15:clr>
        </p15:guide>
        <p15:guide id="6" orient="horz" pos="12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023" y="196680"/>
            <a:ext cx="6220969" cy="767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3" y="1175809"/>
            <a:ext cx="6220969" cy="184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023" y="3279342"/>
            <a:ext cx="1423921" cy="17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384" y="3279342"/>
            <a:ext cx="2514957" cy="17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2782" y="3279342"/>
            <a:ext cx="1723211" cy="17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7278472" y="0"/>
            <a:ext cx="173253" cy="352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 title="right edge border">
            <a:extLst>
              <a:ext uri="{FF2B5EF4-FFF2-40B4-BE49-F238E27FC236}">
                <a16:creationId xmlns:a16="http://schemas.microsoft.com/office/drawing/2014/main" id="{E8808D68-0043-4727-9724-94264F1090BE}"/>
              </a:ext>
            </a:extLst>
          </p:cNvPr>
          <p:cNvSpPr/>
          <p:nvPr userDrawn="1"/>
        </p:nvSpPr>
        <p:spPr>
          <a:xfrm>
            <a:off x="7278476" y="4"/>
            <a:ext cx="173253" cy="35274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1" title="right edge border">
            <a:extLst>
              <a:ext uri="{FF2B5EF4-FFF2-40B4-BE49-F238E27FC236}">
                <a16:creationId xmlns:a16="http://schemas.microsoft.com/office/drawing/2014/main" id="{85AB11D8-12B4-4DF0-A712-E79D5452142D}"/>
              </a:ext>
            </a:extLst>
          </p:cNvPr>
          <p:cNvSpPr/>
          <p:nvPr userDrawn="1"/>
        </p:nvSpPr>
        <p:spPr>
          <a:xfrm>
            <a:off x="4" y="4"/>
            <a:ext cx="173253" cy="3527425"/>
          </a:xfrm>
          <a:prstGeom prst="rect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839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61" r:id="rId8"/>
    <p:sldLayoutId id="2147485057" r:id="rId9"/>
    <p:sldLayoutId id="2147485058" r:id="rId10"/>
    <p:sldLayoutId id="2147485059" r:id="rId11"/>
    <p:sldLayoutId id="2147485060" r:id="rId12"/>
  </p:sldLayoutIdLst>
  <p:txStyles>
    <p:titleStyle>
      <a:lvl1pPr algn="l" defTabSz="470367" rtl="0" eaLnBrk="1" latinLnBrk="0" hangingPunct="1">
        <a:lnSpc>
          <a:spcPct val="90000"/>
        </a:lnSpc>
        <a:spcBef>
          <a:spcPct val="0"/>
        </a:spcBef>
        <a:buNone/>
        <a:defRPr sz="2623" kern="1200" cap="all" spc="10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7592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Arial" panose="020B0604020202020204" pitchFamily="34" charset="0"/>
        <a:buChar char="•"/>
        <a:defRPr sz="102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52776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Gill Sans MT" panose="020B0502020104020203" pitchFamily="34" charset="0"/>
        <a:buChar char="–"/>
        <a:defRPr sz="92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7959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Arial" panose="020B0604020202020204" pitchFamily="34" charset="0"/>
        <a:buChar char="•"/>
        <a:defRPr sz="82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3143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Gill Sans MT" panose="020B0502020104020203" pitchFamily="34" charset="0"/>
        <a:buChar char="–"/>
        <a:defRPr sz="7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58327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Arial" panose="020B0604020202020204" pitchFamily="34" charset="0"/>
        <a:buChar char="•"/>
        <a:defRPr sz="7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93510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Gill Sans MT" panose="020B0502020104020203" pitchFamily="34" charset="0"/>
        <a:buChar char="–"/>
        <a:defRPr sz="7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28694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Arial" panose="020B0604020202020204" pitchFamily="34" charset="0"/>
        <a:buChar char="•"/>
        <a:defRPr sz="7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63878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Gill Sans MT" panose="020B0502020104020203" pitchFamily="34" charset="0"/>
        <a:buChar char="–"/>
        <a:defRPr sz="72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999061" indent="-117592" algn="l" defTabSz="470367" rtl="0" eaLnBrk="1" latinLnBrk="0" hangingPunct="1">
        <a:lnSpc>
          <a:spcPct val="110000"/>
        </a:lnSpc>
        <a:spcBef>
          <a:spcPts val="360"/>
        </a:spcBef>
        <a:buClr>
          <a:schemeClr val="tx2"/>
        </a:buClr>
        <a:buFont typeface="Arial" panose="020B0604020202020204" pitchFamily="34" charset="0"/>
        <a:buChar char="•"/>
        <a:defRPr sz="72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1pPr>
      <a:lvl2pPr marL="235184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2pPr>
      <a:lvl3pPr marL="470367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3pPr>
      <a:lvl4pPr marL="705551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4pPr>
      <a:lvl5pPr marL="940735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5pPr>
      <a:lvl6pPr marL="1175918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6pPr>
      <a:lvl7pPr marL="1411102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7pPr>
      <a:lvl8pPr marL="1646286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8pPr>
      <a:lvl9pPr marL="1881469" algn="l" defTabSz="470367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484" userDrawn="1">
          <p15:clr>
            <a:srgbClr val="F26B43"/>
          </p15:clr>
        </p15:guide>
        <p15:guide id="8" pos="4401" userDrawn="1">
          <p15:clr>
            <a:srgbClr val="F26B43"/>
          </p15:clr>
        </p15:guide>
        <p15:guide id="9" orient="horz" pos="2062" userDrawn="1">
          <p15:clr>
            <a:srgbClr val="F26B43"/>
          </p15:clr>
        </p15:guide>
        <p15:guide id="10" orient="horz" pos="741" userDrawn="1">
          <p15:clr>
            <a:srgbClr val="F26B43"/>
          </p15:clr>
        </p15:guide>
        <p15:guide id="11" orient="horz" pos="1913" userDrawn="1">
          <p15:clr>
            <a:srgbClr val="F26B43"/>
          </p15:clr>
        </p15:guide>
        <p15:guide id="12" orient="horz" pos="1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youtu.be/sGZaNZrFoYQ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124B129-8B92-4172-B736-DB45A0C0F980}"/>
              </a:ext>
            </a:extLst>
          </p:cNvPr>
          <p:cNvGrpSpPr/>
          <p:nvPr/>
        </p:nvGrpSpPr>
        <p:grpSpPr>
          <a:xfrm>
            <a:off x="837830" y="109811"/>
            <a:ext cx="6475071" cy="604987"/>
            <a:chOff x="-1532461" y="-37160"/>
            <a:chExt cx="10270672" cy="959621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8399256-2F5E-426A-96AE-7334DFD58C01}"/>
                </a:ext>
              </a:extLst>
            </p:cNvPr>
            <p:cNvSpPr/>
            <p:nvPr/>
          </p:nvSpPr>
          <p:spPr>
            <a:xfrm>
              <a:off x="-612747" y="-37160"/>
              <a:ext cx="8431241" cy="95962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36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BF4CB3F5-21BC-40D1-AC3E-FDE78104978F}"/>
                </a:ext>
              </a:extLst>
            </p:cNvPr>
            <p:cNvSpPr txBox="1"/>
            <p:nvPr/>
          </p:nvSpPr>
          <p:spPr>
            <a:xfrm>
              <a:off x="-1532461" y="147179"/>
              <a:ext cx="10270672" cy="63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6700"/>
                  </a:solidFill>
                  <a:latin typeface="Modern Love" panose="04090805081005020601" pitchFamily="82" charset="0"/>
                </a:rPr>
                <a:t>DESAFIO: GIRA-GIRA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9FEA0A-23D7-4EAA-82B9-859377CF7BC8}"/>
              </a:ext>
            </a:extLst>
          </p:cNvPr>
          <p:cNvSpPr txBox="1"/>
          <p:nvPr/>
        </p:nvSpPr>
        <p:spPr>
          <a:xfrm>
            <a:off x="1268887" y="900972"/>
            <a:ext cx="4265010" cy="10772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FAÇA A LEITURA DO QR CODE AO LADO PARA ACESSAR O CONTEÚDO DESTA AULA EM VÍDEO, OU ACESSE COPIANDO O ENDEREÇO DO LINK ABAIXO:</a:t>
            </a:r>
          </a:p>
          <a:p>
            <a:pPr algn="just"/>
            <a:endParaRPr lang="pt-BR" sz="1400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pt-BR" sz="1400" dirty="0">
                <a:hlinkClick r:id="rId2"/>
              </a:rPr>
              <a:t>https://youtu.be/sGZaNZrFoYQ</a:t>
            </a:r>
            <a:r>
              <a:rPr lang="pt-BR" sz="1400" dirty="0"/>
              <a:t> 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57705A5F-51B1-4EBD-8A59-3EBEAEA78B77}"/>
              </a:ext>
            </a:extLst>
          </p:cNvPr>
          <p:cNvSpPr/>
          <p:nvPr/>
        </p:nvSpPr>
        <p:spPr>
          <a:xfrm>
            <a:off x="203200" y="1467273"/>
            <a:ext cx="1010240" cy="42897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OPÇÃO 1:</a:t>
            </a:r>
            <a:endParaRPr lang="pt-BR" sz="1036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F1BE69-EC12-4599-94ED-4004DB64F78D}"/>
              </a:ext>
            </a:extLst>
          </p:cNvPr>
          <p:cNvSpPr txBox="1"/>
          <p:nvPr/>
        </p:nvSpPr>
        <p:spPr>
          <a:xfrm>
            <a:off x="1301259" y="2595871"/>
            <a:ext cx="3613641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SIGA OS CARDS PRESENTES EM SEU </a:t>
            </a:r>
            <a:r>
              <a:rPr lang="pt-BR" sz="1400" dirty="0">
                <a:solidFill>
                  <a:srgbClr val="FF6700"/>
                </a:solidFill>
                <a:latin typeface="Modern Love" panose="04090805081005020601" pitchFamily="82" charset="0"/>
              </a:rPr>
              <a:t>Robotic</a:t>
            </a:r>
            <a:r>
              <a:rPr lang="pt-BR" sz="1400" dirty="0">
                <a:latin typeface="Modern Love" panose="04090805081005020601" pitchFamily="82" charset="0"/>
              </a:rPr>
              <a:t> </a:t>
            </a:r>
            <a:r>
              <a:rPr lang="pt-BR" sz="1400" dirty="0">
                <a:solidFill>
                  <a:srgbClr val="00B0F0"/>
                </a:solidFill>
                <a:latin typeface="Modern Love" panose="04090805081005020601" pitchFamily="82" charset="0"/>
              </a:rPr>
              <a:t>Box</a:t>
            </a:r>
            <a:r>
              <a:rPr lang="pt-BR" sz="1400" dirty="0">
                <a:latin typeface="Bahnschrift" panose="020B0502040204020203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PARA LEITURA DO CONTEÚDO E DAS ORIENTAÇÕES DO DESAFIO.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55A3E56-A13F-4177-A87C-4A2DF5D0A4FF}"/>
              </a:ext>
            </a:extLst>
          </p:cNvPr>
          <p:cNvGrpSpPr/>
          <p:nvPr/>
        </p:nvGrpSpPr>
        <p:grpSpPr>
          <a:xfrm>
            <a:off x="5331669" y="2551752"/>
            <a:ext cx="1206723" cy="839816"/>
            <a:chOff x="7790158" y="2342294"/>
            <a:chExt cx="2201662" cy="153224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DD0B772-CC0C-45D6-910C-7DCF62C1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819" y="2342294"/>
              <a:ext cx="1920001" cy="1080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58935B5-772E-4EB5-B6F0-D738F777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498" y="2582295"/>
              <a:ext cx="1920001" cy="108000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6E4A331-CA48-4EB4-839A-0E9F5976C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158" y="2794535"/>
              <a:ext cx="1920001" cy="1080000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A0399085-9788-4A12-9228-79892E800C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5467" y="866943"/>
            <a:ext cx="1454447" cy="1454447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D380FF1-98F4-4932-973F-B954EED9D46B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7CC75E5E-FC03-43CD-B077-02E9BA1A2A61}"/>
              </a:ext>
            </a:extLst>
          </p:cNvPr>
          <p:cNvSpPr/>
          <p:nvPr/>
        </p:nvSpPr>
        <p:spPr>
          <a:xfrm>
            <a:off x="227519" y="2673773"/>
            <a:ext cx="1010240" cy="42897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OPÇÃO 2:</a:t>
            </a:r>
            <a:endParaRPr lang="pt-BR" sz="1036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2728F41-4F47-44C7-A4B9-4B4994D7F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34" y="68425"/>
            <a:ext cx="575912" cy="5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1955180" y="124107"/>
            <a:ext cx="313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5F8AF4-D633-4D20-9034-9904E8BDEB60}"/>
              </a:ext>
            </a:extLst>
          </p:cNvPr>
          <p:cNvSpPr/>
          <p:nvPr/>
        </p:nvSpPr>
        <p:spPr>
          <a:xfrm>
            <a:off x="225263" y="2370969"/>
            <a:ext cx="1990188" cy="69631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CUIDADOSAMENTE, LEVANTE UM POUCO A PEÇA 2 E ENCAIXE UMA DAS PONTAS DO LED NO FURO.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06A4BAF-B0C0-4121-BF37-A6A40E98069D}"/>
              </a:ext>
            </a:extLst>
          </p:cNvPr>
          <p:cNvSpPr txBox="1"/>
          <p:nvPr/>
        </p:nvSpPr>
        <p:spPr>
          <a:xfrm>
            <a:off x="225263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 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F43A5-7639-460A-B396-99163EB1CDEB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80DF588-73BA-428D-A41C-43596E526C32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D598A2A-0004-4A19-B0E8-04D8306ED0B9}"/>
              </a:ext>
            </a:extLst>
          </p:cNvPr>
          <p:cNvSpPr/>
          <p:nvPr/>
        </p:nvSpPr>
        <p:spPr>
          <a:xfrm>
            <a:off x="5301272" y="752761"/>
            <a:ext cx="1409286" cy="7757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AGORA NOSSOS DOIS LEDS JÁ ESTÃO ACESOS E “QUASE” PRESOS NA ESTRUTURA.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307736F4-F622-47C0-8AFA-1A79CB47430F}"/>
              </a:ext>
            </a:extLst>
          </p:cNvPr>
          <p:cNvSpPr/>
          <p:nvPr/>
        </p:nvSpPr>
        <p:spPr>
          <a:xfrm rot="5400000">
            <a:off x="5849692" y="1648167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930F79D-C583-4DFF-AA8B-BB565C3EBB4B}"/>
              </a:ext>
            </a:extLst>
          </p:cNvPr>
          <p:cNvSpPr/>
          <p:nvPr/>
        </p:nvSpPr>
        <p:spPr>
          <a:xfrm>
            <a:off x="2741303" y="2525601"/>
            <a:ext cx="1730129" cy="784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DEPOIS DE ENCAIXADA UMA DAS PONTAS, LEVANTE A PEÇA NOVAMENTE E ENCAIXE A OUTRA PONTA DO LED NO FURO.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7D86871-9563-46D2-BA55-B0ADC0B3A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74B7425-6C94-4182-BA1A-E3B0E6F59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294" y="907058"/>
            <a:ext cx="1730126" cy="12975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1ED4AF0-843C-4763-A2C9-1FC22B23E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0183" y="828567"/>
            <a:ext cx="2144816" cy="16086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6C14A4A-58CF-4FA6-8D81-0702CAB20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0851" y="2016292"/>
            <a:ext cx="1730129" cy="12975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234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1593340" y="89590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7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54999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10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001C4B6-FDE0-4B48-B910-CEC6836E619E}"/>
              </a:ext>
            </a:extLst>
          </p:cNvPr>
          <p:cNvSpPr txBox="1"/>
          <p:nvPr/>
        </p:nvSpPr>
        <p:spPr>
          <a:xfrm>
            <a:off x="5092413" y="81211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8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A49C22B-BEB3-4BBD-9F57-D8DF13A7BAD2}"/>
              </a:ext>
            </a:extLst>
          </p:cNvPr>
          <p:cNvSpPr/>
          <p:nvPr/>
        </p:nvSpPr>
        <p:spPr>
          <a:xfrm>
            <a:off x="2519584" y="859982"/>
            <a:ext cx="1724022" cy="118946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VAMOS FIXAR NOSSA BATERIA E LED NA ESTRUTURA UTILIZANDO O OUTRO ELÁSTICO, DA MESMA FORMA QUE FIZEMOS DA PRIMEIRA VEZ: DANDO VOLTAS AO REDOR DOS VÃOS DOS “DENTINHOS”.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B60F0D7-C391-4777-8954-64BC43F48CB1}"/>
              </a:ext>
            </a:extLst>
          </p:cNvPr>
          <p:cNvSpPr/>
          <p:nvPr/>
        </p:nvSpPr>
        <p:spPr>
          <a:xfrm>
            <a:off x="4773820" y="612810"/>
            <a:ext cx="1865647" cy="70935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PARA FAZER COM QUE O GIRA-GIRA REALMENTE </a:t>
            </a:r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GIRE,</a:t>
            </a:r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PRECISAREMOS DE UM BARBANTE.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04FCB856-A771-44E5-B5A1-FE63FA42B8DE}"/>
              </a:ext>
            </a:extLst>
          </p:cNvPr>
          <p:cNvSpPr/>
          <p:nvPr/>
        </p:nvSpPr>
        <p:spPr>
          <a:xfrm rot="10800000">
            <a:off x="2165046" y="1313784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5182DB27-BA18-4C6C-A579-D0588BF0D34C}"/>
              </a:ext>
            </a:extLst>
          </p:cNvPr>
          <p:cNvSpPr/>
          <p:nvPr/>
        </p:nvSpPr>
        <p:spPr>
          <a:xfrm>
            <a:off x="5545741" y="2360109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19814D1-2CED-41D1-B1D2-F8175E1B5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852A239-D5EF-4A67-8FD5-0B5E5C6EB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 r="20845"/>
          <a:stretch/>
        </p:blipFill>
        <p:spPr>
          <a:xfrm>
            <a:off x="260432" y="852359"/>
            <a:ext cx="1865646" cy="1507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2D5138-1861-4741-AB4F-B3CDA781B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14706" r="12802" b="11581"/>
          <a:stretch/>
        </p:blipFill>
        <p:spPr>
          <a:xfrm rot="10800000">
            <a:off x="2276881" y="2134793"/>
            <a:ext cx="1521882" cy="13030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0862185-60B7-4D9D-A7EB-CC1E71EB4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37112" y="1502090"/>
            <a:ext cx="2288049" cy="17160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877B9FB0-E2C0-42EE-BF34-FD3243B8DE62}"/>
              </a:ext>
            </a:extLst>
          </p:cNvPr>
          <p:cNvSpPr/>
          <p:nvPr/>
        </p:nvSpPr>
        <p:spPr>
          <a:xfrm>
            <a:off x="835770" y="2552614"/>
            <a:ext cx="1290308" cy="672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AGORA SIM OS LEDS E BATERIA ESTÃO BEM FIXOS NO GIRA-GIRA. </a:t>
            </a:r>
          </a:p>
        </p:txBody>
      </p: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4C81EEC0-99FD-4F15-93EB-1E93DC71247F}"/>
              </a:ext>
            </a:extLst>
          </p:cNvPr>
          <p:cNvSpPr/>
          <p:nvPr/>
        </p:nvSpPr>
        <p:spPr>
          <a:xfrm rot="19933400" flipH="1">
            <a:off x="2043940" y="725917"/>
            <a:ext cx="95128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ELÁSTICO 2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DB76FAF9-D2A6-44C1-B7F8-5DBBC0E9C60E}"/>
              </a:ext>
            </a:extLst>
          </p:cNvPr>
          <p:cNvSpPr/>
          <p:nvPr/>
        </p:nvSpPr>
        <p:spPr>
          <a:xfrm>
            <a:off x="3902926" y="2822022"/>
            <a:ext cx="99138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BARBANTE</a:t>
            </a:r>
          </a:p>
        </p:txBody>
      </p:sp>
    </p:spTree>
    <p:extLst>
      <p:ext uri="{BB962C8B-B14F-4D97-AF65-F5344CB8AC3E}">
        <p14:creationId xmlns:p14="http://schemas.microsoft.com/office/powerpoint/2010/main" val="28123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37894" y="303103"/>
            <a:ext cx="56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11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5ADDF89-FDA4-466B-A047-A2C72FC3C786}"/>
              </a:ext>
            </a:extLst>
          </p:cNvPr>
          <p:cNvSpPr/>
          <p:nvPr/>
        </p:nvSpPr>
        <p:spPr>
          <a:xfrm>
            <a:off x="911514" y="795667"/>
            <a:ext cx="2464873" cy="58475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PASSE UMA DAS PONTAS DO BARBANTE POR UM DOS ORIFÍCIOS QUE SE ENCONTRAM NO CENTRO DO GIRA-GIRA.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06F833C-A782-49C5-BE03-C917D400A7D2}"/>
              </a:ext>
            </a:extLst>
          </p:cNvPr>
          <p:cNvSpPr/>
          <p:nvPr/>
        </p:nvSpPr>
        <p:spPr>
          <a:xfrm>
            <a:off x="4269913" y="738893"/>
            <a:ext cx="2580674" cy="58475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OLHANDO POR UM ÂNGULO DIFERENTE PODEMOS VER QUE O BARBANTE PASSA PELO MEIO DA PEÇA ATÉ O OUTRO LADO.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1B2CC1-C55C-4E9D-9C40-22BD2B853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3653" y="1475408"/>
            <a:ext cx="2580674" cy="19355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803A30-E40E-4C09-89AC-11A3B2530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9913" y="1467812"/>
            <a:ext cx="2580674" cy="19355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AAFACD7-2CF1-45AE-8A84-EC372E242C03}"/>
              </a:ext>
            </a:extLst>
          </p:cNvPr>
          <p:cNvSpPr txBox="1"/>
          <p:nvPr/>
        </p:nvSpPr>
        <p:spPr>
          <a:xfrm>
            <a:off x="2019769" y="124107"/>
            <a:ext cx="30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</p:spTree>
    <p:extLst>
      <p:ext uri="{BB962C8B-B14F-4D97-AF65-F5344CB8AC3E}">
        <p14:creationId xmlns:p14="http://schemas.microsoft.com/office/powerpoint/2010/main" val="338827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37894" y="303103"/>
            <a:ext cx="56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12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8D32001-B27D-4675-A47B-CFE8AD3A3D1D}"/>
              </a:ext>
            </a:extLst>
          </p:cNvPr>
          <p:cNvSpPr/>
          <p:nvPr/>
        </p:nvSpPr>
        <p:spPr>
          <a:xfrm>
            <a:off x="5538438" y="2113117"/>
            <a:ext cx="1593853" cy="92115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5. AO FINALIZAR OS PASSOS ANTERIORES VOCÊ OBTERÁ ALGO PARECIDO COM A IMAGEM AO LADO.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96B5C1-38BC-46FB-A931-E333F327106B}"/>
              </a:ext>
            </a:extLst>
          </p:cNvPr>
          <p:cNvSpPr/>
          <p:nvPr/>
        </p:nvSpPr>
        <p:spPr>
          <a:xfrm>
            <a:off x="2563631" y="956828"/>
            <a:ext cx="1298456" cy="84635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4. PASSE A OUTRA PONTA DO BARBANTE PELO SEGUNDO FURO DO GIRA-GIRA.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5A9A3A-886B-4476-9A2C-C70A42B0A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9916" y="917354"/>
            <a:ext cx="1950225" cy="14626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8B28ADC-511F-4D27-85EE-E7FA92B18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7940" y="1914700"/>
            <a:ext cx="1950225" cy="14626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AAFACD7-2CF1-45AE-8A84-EC372E242C03}"/>
              </a:ext>
            </a:extLst>
          </p:cNvPr>
          <p:cNvSpPr txBox="1"/>
          <p:nvPr/>
        </p:nvSpPr>
        <p:spPr>
          <a:xfrm>
            <a:off x="2029522" y="124107"/>
            <a:ext cx="306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</p:spTree>
    <p:extLst>
      <p:ext uri="{BB962C8B-B14F-4D97-AF65-F5344CB8AC3E}">
        <p14:creationId xmlns:p14="http://schemas.microsoft.com/office/powerpoint/2010/main" val="351551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2863851" y="94139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9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01128" y="310537"/>
            <a:ext cx="671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13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5ADDF89-FDA4-466B-A047-A2C72FC3C786}"/>
              </a:ext>
            </a:extLst>
          </p:cNvPr>
          <p:cNvSpPr/>
          <p:nvPr/>
        </p:nvSpPr>
        <p:spPr>
          <a:xfrm>
            <a:off x="1273333" y="583321"/>
            <a:ext cx="5092970" cy="409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AGORA IREMOS “FECHAR” O BARBANTE UNINDO AS DUAS PONTAS SOLTAS COM UM NÓ. SIGA A SEQUÊNCIA DE FOTOS.</a:t>
            </a: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19684549-232D-403F-A388-EF0069B8502B}"/>
              </a:ext>
            </a:extLst>
          </p:cNvPr>
          <p:cNvSpPr/>
          <p:nvPr/>
        </p:nvSpPr>
        <p:spPr>
          <a:xfrm>
            <a:off x="4705788" y="2052709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96B5C1-38BC-46FB-A931-E333F327106B}"/>
              </a:ext>
            </a:extLst>
          </p:cNvPr>
          <p:cNvSpPr/>
          <p:nvPr/>
        </p:nvSpPr>
        <p:spPr>
          <a:xfrm>
            <a:off x="5893568" y="3136538"/>
            <a:ext cx="945470" cy="30993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CONTINUA...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B01BC0EC-4580-4E05-B472-9583503834E6}"/>
              </a:ext>
            </a:extLst>
          </p:cNvPr>
          <p:cNvSpPr/>
          <p:nvPr/>
        </p:nvSpPr>
        <p:spPr>
          <a:xfrm>
            <a:off x="2299863" y="2052710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4577C65-85D2-4291-AC83-C9ECDF0C2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4297" y="1481863"/>
            <a:ext cx="1898071" cy="14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5348C6-42A8-489E-85E8-2FAF5B04D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9802" y="1481863"/>
            <a:ext cx="1898071" cy="14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5005C6-6966-4EDE-84AA-325FC99D7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6148" y="1481863"/>
            <a:ext cx="1898071" cy="14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79DE55B-A77E-4C04-815C-4F671C5C6413}"/>
              </a:ext>
            </a:extLst>
          </p:cNvPr>
          <p:cNvSpPr/>
          <p:nvPr/>
        </p:nvSpPr>
        <p:spPr>
          <a:xfrm>
            <a:off x="392712" y="2646556"/>
            <a:ext cx="1473259" cy="1940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JUNTE AS DUAS PONTAS</a:t>
            </a:r>
          </a:p>
        </p:txBody>
      </p:sp>
    </p:spTree>
    <p:extLst>
      <p:ext uri="{BB962C8B-B14F-4D97-AF65-F5344CB8AC3E}">
        <p14:creationId xmlns:p14="http://schemas.microsoft.com/office/powerpoint/2010/main" val="277604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2438400" y="85026"/>
            <a:ext cx="301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01128" y="310537"/>
            <a:ext cx="671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14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5ADDF89-FDA4-466B-A047-A2C72FC3C786}"/>
              </a:ext>
            </a:extLst>
          </p:cNvPr>
          <p:cNvSpPr/>
          <p:nvPr/>
        </p:nvSpPr>
        <p:spPr>
          <a:xfrm>
            <a:off x="1273333" y="583321"/>
            <a:ext cx="5092970" cy="409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AGORA IREMOS “FECHAR” O BARBANTE UNINDO AS DUAS PONTAS SOLTAS COM UM NÓ. SIGA A SEQUÊNCIA DE FOTOS.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96B5C1-38BC-46FB-A931-E333F327106B}"/>
              </a:ext>
            </a:extLst>
          </p:cNvPr>
          <p:cNvSpPr/>
          <p:nvPr/>
        </p:nvSpPr>
        <p:spPr>
          <a:xfrm>
            <a:off x="1743270" y="3001873"/>
            <a:ext cx="4167021" cy="30993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 HOUVER DÚVIDAS, SUGERIMOS SEGUIR O PASSO A PASSO EM VÍDEO.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B01BC0EC-4580-4E05-B472-9583503834E6}"/>
              </a:ext>
            </a:extLst>
          </p:cNvPr>
          <p:cNvSpPr/>
          <p:nvPr/>
        </p:nvSpPr>
        <p:spPr>
          <a:xfrm>
            <a:off x="3670559" y="1933832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58618EA-5C6A-4B04-8207-B3CD4F30C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3488" y="1362985"/>
            <a:ext cx="1898071" cy="14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C79F0A-B780-4CEA-8EDC-FB614A6E5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2004" y="1362985"/>
            <a:ext cx="1898071" cy="14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240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2863851" y="103199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10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01128" y="310537"/>
            <a:ext cx="671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15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5ADDF89-FDA4-466B-A047-A2C72FC3C786}"/>
              </a:ext>
            </a:extLst>
          </p:cNvPr>
          <p:cNvSpPr/>
          <p:nvPr/>
        </p:nvSpPr>
        <p:spPr>
          <a:xfrm>
            <a:off x="274926" y="794487"/>
            <a:ext cx="1509269" cy="7469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AGORA SIM GALERA, NOSSO GIRA-GIRA ESTÁ 100% PRONTO. VAMOS APRENDER COMO ELE FUNCIONA?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8D32001-B27D-4675-A47B-CFE8AD3A3D1D}"/>
              </a:ext>
            </a:extLst>
          </p:cNvPr>
          <p:cNvSpPr/>
          <p:nvPr/>
        </p:nvSpPr>
        <p:spPr>
          <a:xfrm>
            <a:off x="4282068" y="2871409"/>
            <a:ext cx="2455841" cy="57784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AO FINAL DESTE PROCESSO O BARBANTE DEVERÁ ESTAR COMPLETAMENTE TORCIDO EM AMBOS OS LADOS, ASSIM COMO NA ÚLTIMA IMAGEM.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96B5C1-38BC-46FB-A931-E333F327106B}"/>
              </a:ext>
            </a:extLst>
          </p:cNvPr>
          <p:cNvSpPr/>
          <p:nvPr/>
        </p:nvSpPr>
        <p:spPr>
          <a:xfrm>
            <a:off x="2178803" y="1323464"/>
            <a:ext cx="1583374" cy="43898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SEGURE O BARBANTE COM UMA MÃO DE CADA LADO DO GIRA-GIRA.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FAC167-306A-4773-8275-AAAA751DC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927" y="1613147"/>
            <a:ext cx="1702632" cy="12769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008F52-AF45-4E5F-9A5E-A62DD5222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7122" y="2012151"/>
            <a:ext cx="1418740" cy="10640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32BBFE5-D90B-4498-B859-5F62A752E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7106" y="1630331"/>
            <a:ext cx="1504188" cy="11281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0B807F-0463-49D9-8F39-5188C7731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7316" y="1448081"/>
            <a:ext cx="1504189" cy="11281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B01BC0EC-4580-4E05-B472-9583503834E6}"/>
              </a:ext>
            </a:extLst>
          </p:cNvPr>
          <p:cNvSpPr/>
          <p:nvPr/>
        </p:nvSpPr>
        <p:spPr>
          <a:xfrm>
            <a:off x="3679228" y="1894563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D9C44AA7-8349-443E-A0C7-EDE7FBAD1090}"/>
              </a:ext>
            </a:extLst>
          </p:cNvPr>
          <p:cNvSpPr/>
          <p:nvPr/>
        </p:nvSpPr>
        <p:spPr>
          <a:xfrm>
            <a:off x="5378698" y="1497954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2F7C168-F717-444C-A54A-1EF2C742B241}"/>
              </a:ext>
            </a:extLst>
          </p:cNvPr>
          <p:cNvSpPr/>
          <p:nvPr/>
        </p:nvSpPr>
        <p:spPr>
          <a:xfrm>
            <a:off x="3887513" y="963884"/>
            <a:ext cx="1583374" cy="43898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SEM SOLTAR O BARBANTE, VÁ GIRANDO O GIRA-GIRA COM AS MÃOS. </a:t>
            </a:r>
          </a:p>
        </p:txBody>
      </p:sp>
    </p:spTree>
    <p:extLst>
      <p:ext uri="{BB962C8B-B14F-4D97-AF65-F5344CB8AC3E}">
        <p14:creationId xmlns:p14="http://schemas.microsoft.com/office/powerpoint/2010/main" val="357473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39750A-14C3-4A5C-8940-8709FA90B1F1}"/>
              </a:ext>
            </a:extLst>
          </p:cNvPr>
          <p:cNvSpPr/>
          <p:nvPr/>
        </p:nvSpPr>
        <p:spPr>
          <a:xfrm>
            <a:off x="1021138" y="26010"/>
            <a:ext cx="5898077" cy="98794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F4CB3F5-21BC-40D1-AC3E-FDE78104978F}"/>
              </a:ext>
            </a:extLst>
          </p:cNvPr>
          <p:cNvSpPr txBox="1"/>
          <p:nvPr/>
        </p:nvSpPr>
        <p:spPr>
          <a:xfrm>
            <a:off x="987413" y="133226"/>
            <a:ext cx="580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6700"/>
                </a:solidFill>
                <a:latin typeface="Modern Love" panose="04090805081005020601" pitchFamily="82" charset="0"/>
              </a:rPr>
              <a:t>DESAFIO CONCLUÍDO! 	O SEU GIRA-GIRA ESTÁ PRONTO!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C7139A7-23C5-4A47-89DD-F6657CA6FFBF}"/>
              </a:ext>
            </a:extLst>
          </p:cNvPr>
          <p:cNvSpPr/>
          <p:nvPr/>
        </p:nvSpPr>
        <p:spPr>
          <a:xfrm>
            <a:off x="4948101" y="1087333"/>
            <a:ext cx="2298588" cy="187666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PUXE PARA FORA E QUANDO O BARBANTE DESENROLAR COMPLETAMENTE VOLTE COM AS MÃOS LENTAMENTE PARA DENTRO, ASSIM O BARBANTE IRÁ ENROLAR NO OUTRO SENTIDO E VOCÊ PODERÁ PUXAR NOVAMENTE. FAZENDO ISSO REPETIDAMENTE O GIRÁ-GIRA FICARÁ GIRANDO O TEMPO TODO SEM PARAR</a:t>
            </a:r>
          </a:p>
          <a:p>
            <a:pPr algn="ctr"/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COM O GIRA-GIRA EM MOVIMENTO PODEMOS VER OS LEDS </a:t>
            </a:r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R</a:t>
            </a:r>
            <a:r>
              <a:rPr lang="pt-BR" sz="900" dirty="0">
                <a:solidFill>
                  <a:srgbClr val="00B050"/>
                </a:solidFill>
                <a:latin typeface="Bahnschrift" panose="020B0502040204020203" pitchFamily="34" charset="0"/>
              </a:rPr>
              <a:t>G</a:t>
            </a:r>
            <a:r>
              <a:rPr lang="pt-BR" sz="900" dirty="0">
                <a:solidFill>
                  <a:srgbClr val="00B0F0"/>
                </a:solidFill>
                <a:latin typeface="Bahnschrift" panose="020B0502040204020203" pitchFamily="34" charset="0"/>
              </a:rPr>
              <a:t>B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MUDANDO DE COR!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275A17-082C-49C2-9312-F14EC56ED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4835FB-5BB7-453D-90F5-B0914A5AE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266" y="1194549"/>
            <a:ext cx="2502221" cy="18766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BA5798-F633-4D5E-B96E-7ECFADAA1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7990" y="2089584"/>
            <a:ext cx="1739486" cy="13046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652586F-A0AA-4D53-A7A7-1E3471A1BED6}"/>
              </a:ext>
            </a:extLst>
          </p:cNvPr>
          <p:cNvSpPr/>
          <p:nvPr/>
        </p:nvSpPr>
        <p:spPr>
          <a:xfrm>
            <a:off x="3232723" y="1321166"/>
            <a:ext cx="1550019" cy="47583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AGORA É SÓ PUXAR O BARBANTE E SE DIVERTIR!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DA2169-3DD1-45AF-AC20-5D4471DF6871}"/>
              </a:ext>
            </a:extLst>
          </p:cNvPr>
          <p:cNvSpPr/>
          <p:nvPr/>
        </p:nvSpPr>
        <p:spPr>
          <a:xfrm>
            <a:off x="499264" y="3178365"/>
            <a:ext cx="2502223" cy="24457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DICA: </a:t>
            </a:r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</a:rPr>
              <a:t>ASSISTA O PASSO A PASSO EM VÍDEO.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860989-BEE4-4BA9-8E4C-C014A4C442F0}"/>
              </a:ext>
            </a:extLst>
          </p:cNvPr>
          <p:cNvSpPr txBox="1"/>
          <p:nvPr/>
        </p:nvSpPr>
        <p:spPr>
          <a:xfrm>
            <a:off x="201128" y="310537"/>
            <a:ext cx="671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83DD53-DD19-45D3-9140-445853BE0795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BBCDCED-4BCD-4833-9AB1-16A53AFED23D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</p:spTree>
    <p:extLst>
      <p:ext uri="{BB962C8B-B14F-4D97-AF65-F5344CB8AC3E}">
        <p14:creationId xmlns:p14="http://schemas.microsoft.com/office/powerpoint/2010/main" val="395705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1927373" y="100448"/>
            <a:ext cx="358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11 - DESLIGAR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201128" y="325405"/>
            <a:ext cx="671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17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A2A6829-8A3C-46D8-A9A9-7AE5132F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689684-7C62-415F-95D7-13C65A0BC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981" y="1431092"/>
            <a:ext cx="1737512" cy="13031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3BE863-5460-4FD0-AFAF-1D821B830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8453" y="623668"/>
            <a:ext cx="1737515" cy="13031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DB52B2-60B0-4C0C-81E5-46CFFD3AB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0871" y="1570874"/>
            <a:ext cx="1810343" cy="13577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96899C6-D1AE-4850-A9D7-B98E40ABC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7206" y="2219776"/>
            <a:ext cx="1593852" cy="1195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55ADDF89-FDA4-466B-A047-A2C72FC3C786}"/>
              </a:ext>
            </a:extLst>
          </p:cNvPr>
          <p:cNvSpPr/>
          <p:nvPr/>
        </p:nvSpPr>
        <p:spPr>
          <a:xfrm>
            <a:off x="222657" y="847408"/>
            <a:ext cx="1586004" cy="7551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MAS, OS LEDS FICARÃO LIGADOS PARA SEMPRE? CALMA, NESTA ÚLTIMA FASE ENSINAREMOS A DESLIGAR OS LEDS.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06F833C-A782-49C5-BE03-C917D400A7D2}"/>
              </a:ext>
            </a:extLst>
          </p:cNvPr>
          <p:cNvSpPr/>
          <p:nvPr/>
        </p:nvSpPr>
        <p:spPr>
          <a:xfrm>
            <a:off x="3312950" y="693888"/>
            <a:ext cx="983989" cy="68701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DESENROLE UM DOS ELÁSTICOS PRESOS.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96B5C1-38BC-46FB-A931-E333F327106B}"/>
              </a:ext>
            </a:extLst>
          </p:cNvPr>
          <p:cNvSpPr/>
          <p:nvPr/>
        </p:nvSpPr>
        <p:spPr>
          <a:xfrm>
            <a:off x="4339865" y="1358480"/>
            <a:ext cx="1361736" cy="72417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ABRA A ESTRUTURA E RETIRE A BATERIA QUE ESTÁ ENTRE OS TERMINAIS DO LED.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8D32001-B27D-4675-A47B-CFE8AD3A3D1D}"/>
              </a:ext>
            </a:extLst>
          </p:cNvPr>
          <p:cNvSpPr/>
          <p:nvPr/>
        </p:nvSpPr>
        <p:spPr>
          <a:xfrm>
            <a:off x="5744527" y="1926805"/>
            <a:ext cx="1647638" cy="10988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POR ÚLTIMO, RETIRAMOS A BATERIA DO OUTRO LED E, ASSIM, DESLIGAMOS ELE TAMBÉM. PARA RELIGAR OS LEDS BASTA COLOCAR AS BATERIAS EM SEUS DEVIDOS LUGARES E FECHAR COM O ELÁSTICO.</a:t>
            </a:r>
          </a:p>
        </p:txBody>
      </p:sp>
    </p:spTree>
    <p:extLst>
      <p:ext uri="{BB962C8B-B14F-4D97-AF65-F5344CB8AC3E}">
        <p14:creationId xmlns:p14="http://schemas.microsoft.com/office/powerpoint/2010/main" val="263816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48CE5308-3084-47BC-99CE-A96216B2B10C}"/>
              </a:ext>
            </a:extLst>
          </p:cNvPr>
          <p:cNvSpPr/>
          <p:nvPr/>
        </p:nvSpPr>
        <p:spPr>
          <a:xfrm>
            <a:off x="1613461" y="1816155"/>
            <a:ext cx="1191263" cy="1441721"/>
          </a:xfrm>
          <a:prstGeom prst="rect">
            <a:avLst/>
          </a:prstGeom>
          <a:solidFill>
            <a:schemeClr val="bg1"/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28399256-2F5E-426A-96AE-7334DFD58C01}"/>
              </a:ext>
            </a:extLst>
          </p:cNvPr>
          <p:cNvSpPr/>
          <p:nvPr/>
        </p:nvSpPr>
        <p:spPr>
          <a:xfrm>
            <a:off x="1570387" y="179135"/>
            <a:ext cx="4965446" cy="67290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F4CB3F5-21BC-40D1-AC3E-FDE78104978F}"/>
              </a:ext>
            </a:extLst>
          </p:cNvPr>
          <p:cNvSpPr txBox="1"/>
          <p:nvPr/>
        </p:nvSpPr>
        <p:spPr>
          <a:xfrm>
            <a:off x="1784074" y="188795"/>
            <a:ext cx="4511264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6700"/>
                </a:solidFill>
                <a:latin typeface="Modern Love" panose="04090805081005020601" pitchFamily="82" charset="0"/>
              </a:rPr>
              <a:t>INTRODUÇÃO</a:t>
            </a:r>
            <a:r>
              <a:rPr lang="pt-BR" sz="4000" dirty="0">
                <a:solidFill>
                  <a:srgbClr val="FF6700"/>
                </a:solidFill>
                <a:latin typeface="Modern Love" panose="04090805081005020601" pitchFamily="82" charset="0"/>
              </a:rPr>
              <a:t>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E05D143-2700-420F-AF8C-A43BE0798D3D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91C080D-FD3A-4432-977C-BC661AAEB11F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A44B746-9633-4592-A430-DDFB33A07B1F}"/>
              </a:ext>
            </a:extLst>
          </p:cNvPr>
          <p:cNvSpPr/>
          <p:nvPr/>
        </p:nvSpPr>
        <p:spPr>
          <a:xfrm>
            <a:off x="442078" y="893900"/>
            <a:ext cx="6706139" cy="108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8" indent="-285778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9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GIRA-GIRA É UM BRINQUEDO QUE COM EFEITOS LUMINOSOS IRÁ CAUSAR UMA ILUSÃO DE ÓTICA. ILUSÃO DE ÓTICA É ALGO QUE “ENGANA” A VISÃO HUMANA, NOS FAZENDO TER UMA IMPRESSÃO DIFERENTE DO QUE REALMENTE ESTÁ ACONTECENDO. NESTE DESAFIO TEREMOS A IMPRESSÃO DE QUE ESTAMOS USANDO MILHARES DE LEDs UM AO LADO DO OUTRO, ENQUANTO VAMOS ESTAR USANDO APENAS 2. </a:t>
            </a:r>
            <a:endParaRPr lang="pt-BR" sz="9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78" indent="-285778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900" dirty="0">
                <a:latin typeface="Bahnschrift" panose="020B0502040204020203" pitchFamily="34" charset="0"/>
              </a:rPr>
              <a:t>DURANTE ESSE DESAFIO VAMOS UTILIZAR 2 COMPONENTES ELETRÔNICOS DIFERENTES: </a:t>
            </a:r>
          </a:p>
          <a:p>
            <a:pPr marL="285778" indent="-285778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t-BR" sz="900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marL="285778" indent="-285778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t-BR" sz="1036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2C23F72-E6B2-4AF9-9C95-EB8ECB63D480}"/>
              </a:ext>
            </a:extLst>
          </p:cNvPr>
          <p:cNvSpPr/>
          <p:nvPr/>
        </p:nvSpPr>
        <p:spPr>
          <a:xfrm>
            <a:off x="3282481" y="1816155"/>
            <a:ext cx="1191263" cy="14417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767194-898F-44E9-A2C3-5EEC5FF18B0D}"/>
              </a:ext>
            </a:extLst>
          </p:cNvPr>
          <p:cNvSpPr/>
          <p:nvPr/>
        </p:nvSpPr>
        <p:spPr>
          <a:xfrm>
            <a:off x="1784074" y="1848452"/>
            <a:ext cx="8631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2 </a:t>
            </a:r>
            <a:r>
              <a:rPr lang="pt-BR" sz="900" dirty="0">
                <a:latin typeface="Bahnschrift" panose="020B0502040204020203" pitchFamily="34" charset="0"/>
              </a:rPr>
              <a:t>BATERIAS</a:t>
            </a:r>
            <a:r>
              <a:rPr lang="pt-BR" sz="9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pt-BR" sz="900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6C1A25D-043B-4648-AB48-8715A494FF5B}"/>
              </a:ext>
            </a:extLst>
          </p:cNvPr>
          <p:cNvSpPr/>
          <p:nvPr/>
        </p:nvSpPr>
        <p:spPr>
          <a:xfrm>
            <a:off x="3231962" y="1823107"/>
            <a:ext cx="12809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Bahnschrift" panose="020B0502040204020203" pitchFamily="34" charset="0"/>
              </a:rPr>
              <a:t>2 LEDs </a:t>
            </a:r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R</a:t>
            </a:r>
            <a:r>
              <a:rPr lang="pt-BR" sz="900" dirty="0">
                <a:solidFill>
                  <a:srgbClr val="00B050"/>
                </a:solidFill>
                <a:latin typeface="Bahnschrift" panose="020B0502040204020203" pitchFamily="34" charset="0"/>
              </a:rPr>
              <a:t>G</a:t>
            </a:r>
            <a:r>
              <a:rPr lang="pt-BR" sz="900" dirty="0">
                <a:solidFill>
                  <a:srgbClr val="00B0F0"/>
                </a:solidFill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904DE5F-2505-4317-B142-49B58EEB9B00}"/>
              </a:ext>
            </a:extLst>
          </p:cNvPr>
          <p:cNvSpPr/>
          <p:nvPr/>
        </p:nvSpPr>
        <p:spPr>
          <a:xfrm>
            <a:off x="1659325" y="2663123"/>
            <a:ext cx="11345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Bahnschrift" panose="020B0502040204020203" pitchFamily="34" charset="0"/>
              </a:rPr>
              <a:t>FONTE DE ENERGIA PARA OS LEDS.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05987EB-0990-4D8A-92C2-9AAFAE729735}"/>
              </a:ext>
            </a:extLst>
          </p:cNvPr>
          <p:cNvSpPr/>
          <p:nvPr/>
        </p:nvSpPr>
        <p:spPr>
          <a:xfrm>
            <a:off x="3295436" y="2490957"/>
            <a:ext cx="11539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Bahnschrift" panose="020B0502040204020203" pitchFamily="34" charset="0"/>
              </a:rPr>
              <a:t>LED CAPAZ DE EMITIR LUZ NAS CORES </a:t>
            </a:r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VERMELHO</a:t>
            </a:r>
            <a:r>
              <a:rPr lang="pt-BR" sz="900" dirty="0">
                <a:latin typeface="Bahnschrift" panose="020B0502040204020203" pitchFamily="34" charset="0"/>
              </a:rPr>
              <a:t>, </a:t>
            </a:r>
            <a:r>
              <a:rPr lang="pt-BR" sz="900" dirty="0">
                <a:solidFill>
                  <a:srgbClr val="00B050"/>
                </a:solidFill>
                <a:latin typeface="Bahnschrift" panose="020B0502040204020203" pitchFamily="34" charset="0"/>
              </a:rPr>
              <a:t>VERDE</a:t>
            </a:r>
            <a:r>
              <a:rPr lang="pt-BR" sz="900" dirty="0">
                <a:latin typeface="Bahnschrift" panose="020B0502040204020203" pitchFamily="34" charset="0"/>
              </a:rPr>
              <a:t> E </a:t>
            </a:r>
            <a:r>
              <a:rPr lang="pt-BR" sz="900" dirty="0">
                <a:solidFill>
                  <a:srgbClr val="00B0F0"/>
                </a:solidFill>
                <a:latin typeface="Bahnschrift" panose="020B0502040204020203" pitchFamily="34" charset="0"/>
              </a:rPr>
              <a:t>AZUL</a:t>
            </a:r>
            <a:r>
              <a:rPr lang="pt-BR" sz="900" dirty="0">
                <a:latin typeface="Bahnschrift" panose="020B0502040204020203" pitchFamily="34" charset="0"/>
              </a:rPr>
              <a:t>.</a:t>
            </a:r>
            <a:endParaRPr lang="pt-BR" sz="9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A92C443-D979-46C6-8A73-CF1F3889AEE0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87744455-6810-4E63-A619-62B246B4D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1026" name="Picture 2" descr="Bateria CR2032 - 3V (5 pçs) - Mundial Componentes Eletrônicos">
            <a:extLst>
              <a:ext uri="{FF2B5EF4-FFF2-40B4-BE49-F238E27FC236}">
                <a16:creationId xmlns:a16="http://schemas.microsoft.com/office/drawing/2014/main" id="{9DBB7DEE-4CB5-4BBA-BABF-AAE84028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79" y="2054736"/>
            <a:ext cx="601493" cy="6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8131CAE-118C-4A4C-9FCD-A15D0559E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7712" r="74199" b="24428"/>
          <a:stretch/>
        </p:blipFill>
        <p:spPr>
          <a:xfrm rot="5400000">
            <a:off x="3677354" y="1789302"/>
            <a:ext cx="363272" cy="943236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332D21F6-C89F-4E54-9112-1904918B178C}"/>
              </a:ext>
            </a:extLst>
          </p:cNvPr>
          <p:cNvSpPr/>
          <p:nvPr/>
        </p:nvSpPr>
        <p:spPr>
          <a:xfrm>
            <a:off x="4661661" y="2029292"/>
            <a:ext cx="1869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u="sng" dirty="0">
                <a:latin typeface="Bahnschrift" panose="020B0502040204020203" pitchFamily="34" charset="0"/>
              </a:rPr>
              <a:t>CURIOSIDADE:</a:t>
            </a:r>
            <a:r>
              <a:rPr lang="pt-BR" sz="900" dirty="0">
                <a:latin typeface="Bahnschrift" panose="020B0502040204020203" pitchFamily="34" charset="0"/>
              </a:rPr>
              <a:t> A SIGLA RGB SIGNIFICA </a:t>
            </a:r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RED</a:t>
            </a:r>
            <a:r>
              <a:rPr lang="pt-BR" sz="900" dirty="0">
                <a:latin typeface="Bahnschrift" panose="020B0502040204020203" pitchFamily="34" charset="0"/>
              </a:rPr>
              <a:t> (VERMELHO), </a:t>
            </a:r>
            <a:r>
              <a:rPr lang="pt-BR" sz="900" dirty="0">
                <a:solidFill>
                  <a:srgbClr val="00B050"/>
                </a:solidFill>
                <a:latin typeface="Bahnschrift" panose="020B0502040204020203" pitchFamily="34" charset="0"/>
              </a:rPr>
              <a:t>GREEN</a:t>
            </a:r>
            <a:r>
              <a:rPr lang="pt-BR" sz="900" dirty="0">
                <a:latin typeface="Bahnschrift" panose="020B0502040204020203" pitchFamily="34" charset="0"/>
              </a:rPr>
              <a:t> (VERDE) E </a:t>
            </a:r>
            <a:r>
              <a:rPr lang="pt-BR" sz="900" dirty="0">
                <a:solidFill>
                  <a:srgbClr val="00B0F0"/>
                </a:solidFill>
                <a:latin typeface="Bahnschrift" panose="020B0502040204020203" pitchFamily="34" charset="0"/>
              </a:rPr>
              <a:t>BLUE</a:t>
            </a:r>
            <a:r>
              <a:rPr lang="pt-BR" sz="900" dirty="0">
                <a:latin typeface="Bahnschrift" panose="020B0502040204020203" pitchFamily="34" charset="0"/>
              </a:rPr>
              <a:t> (AZUL), POR ISSO OS LEDs QUE EMITEM LUZ COM ESSAS CORES RECEBEM ESSA SIGLA.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4719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7BE6D2D-4754-4E64-BF50-7D2F03205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6455"/>
          <a:stretch/>
        </p:blipFill>
        <p:spPr>
          <a:xfrm>
            <a:off x="2006629" y="849202"/>
            <a:ext cx="3438465" cy="2561544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28399256-2F5E-426A-96AE-7334DFD58C01}"/>
              </a:ext>
            </a:extLst>
          </p:cNvPr>
          <p:cNvSpPr/>
          <p:nvPr/>
        </p:nvSpPr>
        <p:spPr>
          <a:xfrm>
            <a:off x="1750512" y="88129"/>
            <a:ext cx="4429398" cy="60026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F4CB3F5-21BC-40D1-AC3E-FDE78104978F}"/>
              </a:ext>
            </a:extLst>
          </p:cNvPr>
          <p:cNvSpPr txBox="1"/>
          <p:nvPr/>
        </p:nvSpPr>
        <p:spPr>
          <a:xfrm>
            <a:off x="1801391" y="227669"/>
            <a:ext cx="426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6700"/>
                </a:solidFill>
                <a:latin typeface="Modern Love" panose="04090805081005020601" pitchFamily="82" charset="0"/>
              </a:rPr>
              <a:t>IDENTIFICANDO AS PEÇAS: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2B06BD8D-9A6E-4009-B290-5CD0B7226297}"/>
              </a:ext>
            </a:extLst>
          </p:cNvPr>
          <p:cNvSpPr/>
          <p:nvPr/>
        </p:nvSpPr>
        <p:spPr>
          <a:xfrm>
            <a:off x="1204332" y="2573154"/>
            <a:ext cx="99138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ELÁSTICO 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51FC15-1A61-4267-B3BD-A7DF9548F33F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213A10-6C6C-45E1-BA12-25887F75B9D7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A3DEEA7-0735-4E93-8677-94707C345E2F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B2C38F8C-374A-4437-A1A9-93A0DC9EF620}"/>
              </a:ext>
            </a:extLst>
          </p:cNvPr>
          <p:cNvSpPr/>
          <p:nvPr/>
        </p:nvSpPr>
        <p:spPr>
          <a:xfrm>
            <a:off x="1603058" y="1499941"/>
            <a:ext cx="396665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18" name="Seta: Pentágono 17">
            <a:extLst>
              <a:ext uri="{FF2B5EF4-FFF2-40B4-BE49-F238E27FC236}">
                <a16:creationId xmlns:a16="http://schemas.microsoft.com/office/drawing/2014/main" id="{0743576A-4032-4E41-94AE-F4E9A829811C}"/>
              </a:ext>
            </a:extLst>
          </p:cNvPr>
          <p:cNvSpPr/>
          <p:nvPr/>
        </p:nvSpPr>
        <p:spPr>
          <a:xfrm flipH="1">
            <a:off x="5147286" y="1526288"/>
            <a:ext cx="396665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86FE635F-19C1-4B3E-BB53-736DD2A491A0}"/>
              </a:ext>
            </a:extLst>
          </p:cNvPr>
          <p:cNvSpPr/>
          <p:nvPr/>
        </p:nvSpPr>
        <p:spPr>
          <a:xfrm flipH="1">
            <a:off x="5117081" y="2573154"/>
            <a:ext cx="95128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ELÁSTICO 2</a:t>
            </a:r>
          </a:p>
        </p:txBody>
      </p: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2F029FCC-B41B-429F-AEAE-7FA76D05DC9D}"/>
              </a:ext>
            </a:extLst>
          </p:cNvPr>
          <p:cNvSpPr/>
          <p:nvPr/>
        </p:nvSpPr>
        <p:spPr>
          <a:xfrm flipH="1">
            <a:off x="5422299" y="3065895"/>
            <a:ext cx="93376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BARBANTE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0CFB101-7592-4831-A8DC-39A43E405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8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73C45C-599C-4B7F-889C-B630A8D3E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19617" r="26130" b="11193"/>
          <a:stretch/>
        </p:blipFill>
        <p:spPr>
          <a:xfrm>
            <a:off x="558047" y="828567"/>
            <a:ext cx="1245556" cy="10869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E875AFAB-6729-4210-BCAA-7C9CAB97ACDF}"/>
              </a:ext>
            </a:extLst>
          </p:cNvPr>
          <p:cNvSpPr/>
          <p:nvPr/>
        </p:nvSpPr>
        <p:spPr>
          <a:xfrm>
            <a:off x="213707" y="2106498"/>
            <a:ext cx="1645421" cy="8510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</a:rPr>
              <a:t>2. PARA A PREPARAÇÃO DO LED ENCAIXE A PONTINHA DE UM DOS TERMINAIS NO FURINHO DA PEÇA 1.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565EC7-66B4-4DC0-B894-AD95C02288E7}"/>
              </a:ext>
            </a:extLst>
          </p:cNvPr>
          <p:cNvSpPr/>
          <p:nvPr/>
        </p:nvSpPr>
        <p:spPr>
          <a:xfrm>
            <a:off x="1910760" y="958472"/>
            <a:ext cx="1207323" cy="7528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 O DESAFIO JÁ VAI COMEÇAR! VAMOS INICIAR USANDO A PEÇA 1 E O LED.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06A4BAF-B0C0-4121-BF37-A6A40E98069D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F43A5-7639-460A-B396-99163EB1CDEB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80DF588-73BA-428D-A41C-43596E526C32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3BFAF4-0D41-41A2-9377-E027C276367F}"/>
              </a:ext>
            </a:extLst>
          </p:cNvPr>
          <p:cNvSpPr txBox="1"/>
          <p:nvPr/>
        </p:nvSpPr>
        <p:spPr>
          <a:xfrm>
            <a:off x="3052293" y="50163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1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10C8DAF-CD18-43CD-A578-C8C62D32787B}"/>
              </a:ext>
            </a:extLst>
          </p:cNvPr>
          <p:cNvSpPr/>
          <p:nvPr/>
        </p:nvSpPr>
        <p:spPr>
          <a:xfrm>
            <a:off x="4012684" y="769238"/>
            <a:ext cx="1282232" cy="66913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</a:rPr>
              <a:t>3. COM CUIDADO, DOBRE O LED, COMO NA IMAGEM AO LADO.  </a:t>
            </a:r>
          </a:p>
        </p:txBody>
      </p: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ECE9B005-1BF7-4A16-B40F-AFA6EA3CF48E}"/>
              </a:ext>
            </a:extLst>
          </p:cNvPr>
          <p:cNvSpPr/>
          <p:nvPr/>
        </p:nvSpPr>
        <p:spPr>
          <a:xfrm>
            <a:off x="250738" y="1022150"/>
            <a:ext cx="396665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1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8AC57A1-7BD9-4C76-A89F-3BF80547D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942DEE-9220-4708-913C-C38F5125C6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3" r="12872"/>
          <a:stretch/>
        </p:blipFill>
        <p:spPr>
          <a:xfrm>
            <a:off x="1967478" y="2063766"/>
            <a:ext cx="1511630" cy="9209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0E958E-90F3-4E49-9A3F-691A61EDC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29187" r="17617" b="8591"/>
          <a:stretch/>
        </p:blipFill>
        <p:spPr>
          <a:xfrm>
            <a:off x="5484399" y="480510"/>
            <a:ext cx="1645421" cy="12465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92B64BA-B11B-4464-B283-1B046DF2BC48}"/>
              </a:ext>
            </a:extLst>
          </p:cNvPr>
          <p:cNvCxnSpPr/>
          <p:nvPr/>
        </p:nvCxnSpPr>
        <p:spPr>
          <a:xfrm>
            <a:off x="2184178" y="2166357"/>
            <a:ext cx="330244" cy="2616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349DDDEB-24EA-49D9-850D-E942D74FF62F}"/>
              </a:ext>
            </a:extLst>
          </p:cNvPr>
          <p:cNvSpPr/>
          <p:nvPr/>
        </p:nvSpPr>
        <p:spPr>
          <a:xfrm>
            <a:off x="2841945" y="3232686"/>
            <a:ext cx="4036741" cy="24457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rgbClr val="FF0000"/>
                </a:solidFill>
                <a:latin typeface="Bahnschrift" panose="020B0502040204020203" pitchFamily="34" charset="0"/>
              </a:rPr>
              <a:t>ATENÇÃO: </a:t>
            </a:r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</a:rPr>
              <a:t>EM CASO DE DÚVIDAS, VERIFIQUE O PASSO A PASSO EM VÍDEO.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4EF2061-A00F-4368-BF8F-85B6A73DD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58600" r="69061" b="22954"/>
          <a:stretch/>
        </p:blipFill>
        <p:spPr>
          <a:xfrm rot="16200000">
            <a:off x="4606086" y="1897320"/>
            <a:ext cx="664614" cy="10920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98121EE2-15DF-4256-8157-931D6E9A26FE}"/>
              </a:ext>
            </a:extLst>
          </p:cNvPr>
          <p:cNvSpPr/>
          <p:nvPr/>
        </p:nvSpPr>
        <p:spPr>
          <a:xfrm>
            <a:off x="5596454" y="2106498"/>
            <a:ext cx="1282232" cy="66913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</a:rPr>
              <a:t>4. O LED DEVERÁ FICAR COMO NA IMAGEM À ESQUERDA.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B431994-1FC0-444A-8DD3-705511CA08A9}"/>
              </a:ext>
            </a:extLst>
          </p:cNvPr>
          <p:cNvSpPr/>
          <p:nvPr/>
        </p:nvSpPr>
        <p:spPr>
          <a:xfrm>
            <a:off x="5123930" y="2115732"/>
            <a:ext cx="312235" cy="312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7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2ED622-DDE8-416C-BE50-806A5719171F}"/>
              </a:ext>
            </a:extLst>
          </p:cNvPr>
          <p:cNvSpPr txBox="1"/>
          <p:nvPr/>
        </p:nvSpPr>
        <p:spPr>
          <a:xfrm>
            <a:off x="2261115" y="152617"/>
            <a:ext cx="3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565EC7-66B4-4DC0-B894-AD95C02288E7}"/>
              </a:ext>
            </a:extLst>
          </p:cNvPr>
          <p:cNvSpPr/>
          <p:nvPr/>
        </p:nvSpPr>
        <p:spPr>
          <a:xfrm>
            <a:off x="2261114" y="949090"/>
            <a:ext cx="1474231" cy="69577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5. ENCAIXE A PONTA DO OUTRO TERMINAL DO LED NO FURINHO DA PEÇA 1.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872BD2A-E73C-44CC-92F4-FAD790BF38C2}"/>
              </a:ext>
            </a:extLst>
          </p:cNvPr>
          <p:cNvSpPr/>
          <p:nvPr/>
        </p:nvSpPr>
        <p:spPr>
          <a:xfrm>
            <a:off x="4702836" y="674786"/>
            <a:ext cx="1338234" cy="7634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6. REPITA O MESMO PROCEDIMENTO PARA O OUTRO LED ATÉ OBTER O MESMO RESULTADO...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4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7AB50D0-1F4F-443A-AD59-1AC9E2E3697E}"/>
              </a:ext>
            </a:extLst>
          </p:cNvPr>
          <p:cNvSpPr/>
          <p:nvPr/>
        </p:nvSpPr>
        <p:spPr>
          <a:xfrm>
            <a:off x="3156397" y="2130601"/>
            <a:ext cx="1627869" cy="100367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...AO FINAL DESTE ÚLTIMO PASSO O LED DEVERÁ FICAR COM A PONTA DOS DOIS TERMINAIS DOBRADAS, COMO PODEMOS VER NA IMAGEM AO LADO. </a:t>
            </a: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8FF0B77A-0163-4457-8192-892FF6B438EF}"/>
              </a:ext>
            </a:extLst>
          </p:cNvPr>
          <p:cNvSpPr/>
          <p:nvPr/>
        </p:nvSpPr>
        <p:spPr>
          <a:xfrm>
            <a:off x="1768566" y="2239551"/>
            <a:ext cx="204435" cy="23936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34" name="Seta: Dobrada 33">
            <a:extLst>
              <a:ext uri="{FF2B5EF4-FFF2-40B4-BE49-F238E27FC236}">
                <a16:creationId xmlns:a16="http://schemas.microsoft.com/office/drawing/2014/main" id="{4D694E0E-0F01-4A67-A78A-6752FE6DCE13}"/>
              </a:ext>
            </a:extLst>
          </p:cNvPr>
          <p:cNvSpPr/>
          <p:nvPr/>
        </p:nvSpPr>
        <p:spPr>
          <a:xfrm rot="10800000" flipH="1">
            <a:off x="809968" y="2007382"/>
            <a:ext cx="396337" cy="397752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solidFill>
                <a:schemeClr val="tx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8B48F00-9247-4A0B-9523-C4D6B6A986E0}"/>
              </a:ext>
            </a:extLst>
          </p:cNvPr>
          <p:cNvSpPr/>
          <p:nvPr/>
        </p:nvSpPr>
        <p:spPr>
          <a:xfrm>
            <a:off x="5139654" y="1513055"/>
            <a:ext cx="2077299" cy="501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...POR FIM, TEREMOS OS DOIS LEDS COM AS PONTAS DOBRADAS PARA FORA.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485CB1C-1B72-45DB-B23C-9C010BB91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88D18D-C0F7-4718-BCAE-2BBDDC4C1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" y="817884"/>
            <a:ext cx="1338235" cy="10036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53A252-7678-4E86-8CEA-6994E410D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65227" r="71694" b="12186"/>
          <a:stretch/>
        </p:blipFill>
        <p:spPr>
          <a:xfrm rot="16200000">
            <a:off x="1541402" y="1826650"/>
            <a:ext cx="1208503" cy="1627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CEA8428-6923-44B8-BFF6-14C1C17F9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69985" r="55978"/>
          <a:stretch/>
        </p:blipFill>
        <p:spPr>
          <a:xfrm>
            <a:off x="5139654" y="2168759"/>
            <a:ext cx="1150117" cy="10587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Seta: Dobrada 19">
            <a:extLst>
              <a:ext uri="{FF2B5EF4-FFF2-40B4-BE49-F238E27FC236}">
                <a16:creationId xmlns:a16="http://schemas.microsoft.com/office/drawing/2014/main" id="{A54C6FF8-EF25-460A-9B33-DCC6789A03E5}"/>
              </a:ext>
            </a:extLst>
          </p:cNvPr>
          <p:cNvSpPr/>
          <p:nvPr/>
        </p:nvSpPr>
        <p:spPr>
          <a:xfrm rot="10800000">
            <a:off x="6443588" y="2191813"/>
            <a:ext cx="396337" cy="397752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25F8AF4-D633-4D20-9034-9904E8BDEB60}"/>
              </a:ext>
            </a:extLst>
          </p:cNvPr>
          <p:cNvSpPr/>
          <p:nvPr/>
        </p:nvSpPr>
        <p:spPr>
          <a:xfrm>
            <a:off x="2137945" y="2179995"/>
            <a:ext cx="1531929" cy="10546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ENCAIXE UM DOS TERMINAIS DO LED NO FURINHO DA PARTE DE TRÁS DA PEÇA 1 (OBSERVE QUE O LOGO DA ROBOTIC BOX ESTÁ PARA O OUTRO LADO).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565EC7-66B4-4DC0-B894-AD95C02288E7}"/>
              </a:ext>
            </a:extLst>
          </p:cNvPr>
          <p:cNvSpPr/>
          <p:nvPr/>
        </p:nvSpPr>
        <p:spPr>
          <a:xfrm>
            <a:off x="237434" y="827079"/>
            <a:ext cx="1318438" cy="117587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VAMOS COMEÇAR A ENCAIXAR AS PEÇAS DO NOSSO GIRA-GIRA! PARA ISSO, VAMOS PRECISAR, INICIALMENTE, DE UM DOS LEDS E DA PEÇA 1.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621041B-23CC-43A7-BE76-14E10FEFC25F}"/>
              </a:ext>
            </a:extLst>
          </p:cNvPr>
          <p:cNvSpPr/>
          <p:nvPr/>
        </p:nvSpPr>
        <p:spPr>
          <a:xfrm>
            <a:off x="1649572" y="1312935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06A4BAF-B0C0-4121-BF37-A6A40E98069D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F43A5-7639-460A-B396-99163EB1CDEB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80DF588-73BA-428D-A41C-43596E526C32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9DA144C-5E02-4BE0-AE63-3658E3DCB0E1}"/>
              </a:ext>
            </a:extLst>
          </p:cNvPr>
          <p:cNvSpPr/>
          <p:nvPr/>
        </p:nvSpPr>
        <p:spPr>
          <a:xfrm>
            <a:off x="3896009" y="791935"/>
            <a:ext cx="1337650" cy="9420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NOSSO LED ESTÁ QUASE PRONTO PARA ACENDER! PRECISAMOS DA NOSSA FONTE DE ENERGIA: A BATERIA! 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B0DC0F62-7577-4F76-A61B-4696BBB64535}"/>
              </a:ext>
            </a:extLst>
          </p:cNvPr>
          <p:cNvSpPr/>
          <p:nvPr/>
        </p:nvSpPr>
        <p:spPr>
          <a:xfrm rot="10800000">
            <a:off x="1760913" y="2545738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E8CF884D-DFCD-4E18-B18C-B8E7787605A6}"/>
              </a:ext>
            </a:extLst>
          </p:cNvPr>
          <p:cNvSpPr/>
          <p:nvPr/>
        </p:nvSpPr>
        <p:spPr>
          <a:xfrm>
            <a:off x="5270190" y="1094027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D7ED3D9-6E18-4874-B5FA-11478E978D5F}"/>
              </a:ext>
            </a:extLst>
          </p:cNvPr>
          <p:cNvSpPr/>
          <p:nvPr/>
        </p:nvSpPr>
        <p:spPr>
          <a:xfrm>
            <a:off x="5809317" y="2103156"/>
            <a:ext cx="1407636" cy="926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4. NESTA ÚLTIMA ETAPA DA FASE 3 IREMOS ENCAIXAR A BATERIA NO MEIO DOS DOIS TERMINAIS DO LED E...PRONTO! SEU LED ESTÁ ACESO.</a:t>
            </a: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6EF54649-C477-4DCD-A0AF-555604CBF291}"/>
              </a:ext>
            </a:extLst>
          </p:cNvPr>
          <p:cNvSpPr/>
          <p:nvPr/>
        </p:nvSpPr>
        <p:spPr>
          <a:xfrm>
            <a:off x="5453212" y="2425460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67F1E60-B885-4A3B-BB7E-42E2EC63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0B68C9-95C7-4762-B023-24BA38739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9846" r="23669" b="9589"/>
          <a:stretch/>
        </p:blipFill>
        <p:spPr>
          <a:xfrm>
            <a:off x="2073931" y="769409"/>
            <a:ext cx="1677154" cy="13115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D65EEE14-BB18-44E3-9BA8-BE1DF8AE32A9}"/>
              </a:ext>
            </a:extLst>
          </p:cNvPr>
          <p:cNvSpPr txBox="1"/>
          <p:nvPr/>
        </p:nvSpPr>
        <p:spPr>
          <a:xfrm>
            <a:off x="1448148" y="82120"/>
            <a:ext cx="172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DE544B6-E8D4-40B4-ACFB-2C2961ED1789}"/>
              </a:ext>
            </a:extLst>
          </p:cNvPr>
          <p:cNvSpPr txBox="1"/>
          <p:nvPr/>
        </p:nvSpPr>
        <p:spPr>
          <a:xfrm>
            <a:off x="4564834" y="81211"/>
            <a:ext cx="130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FF079C-2902-4677-B291-FC493B6E7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724" y="2153290"/>
            <a:ext cx="1441800" cy="10813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ED075E-2D31-49DC-B568-208F90FDE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r="34280" b="8068"/>
          <a:stretch/>
        </p:blipFill>
        <p:spPr>
          <a:xfrm rot="10800000">
            <a:off x="5716864" y="496544"/>
            <a:ext cx="1407636" cy="13115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930939-4BEC-45CD-B0C8-3EE6153479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18883" r="38845" b="5452"/>
          <a:stretch/>
        </p:blipFill>
        <p:spPr>
          <a:xfrm rot="10800000">
            <a:off x="4082905" y="1985566"/>
            <a:ext cx="1302138" cy="13133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AA932A5-F025-4B8F-945A-0BC93237A010}"/>
              </a:ext>
            </a:extLst>
          </p:cNvPr>
          <p:cNvCxnSpPr>
            <a:cxnSpLocks/>
          </p:cNvCxnSpPr>
          <p:nvPr/>
        </p:nvCxnSpPr>
        <p:spPr>
          <a:xfrm>
            <a:off x="5363720" y="571821"/>
            <a:ext cx="484333" cy="277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64B38333-C8FD-4CC3-A5EA-D6B214E5ACA5}"/>
              </a:ext>
            </a:extLst>
          </p:cNvPr>
          <p:cNvSpPr/>
          <p:nvPr/>
        </p:nvSpPr>
        <p:spPr>
          <a:xfrm>
            <a:off x="5485536" y="3168068"/>
            <a:ext cx="1407636" cy="25340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MAS ATENÇÃO...</a:t>
            </a:r>
          </a:p>
        </p:txBody>
      </p:sp>
    </p:spTree>
    <p:extLst>
      <p:ext uri="{BB962C8B-B14F-4D97-AF65-F5344CB8AC3E}">
        <p14:creationId xmlns:p14="http://schemas.microsoft.com/office/powerpoint/2010/main" val="312711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DF565EC7-66B4-4DC0-B894-AD95C02288E7}"/>
              </a:ext>
            </a:extLst>
          </p:cNvPr>
          <p:cNvSpPr/>
          <p:nvPr/>
        </p:nvSpPr>
        <p:spPr>
          <a:xfrm>
            <a:off x="1367362" y="740843"/>
            <a:ext cx="1970570" cy="250472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 O SEU LED NÃO LIGAR AO CONECTAR COM A BATERIA É PORQUE VOCÊ CONECTOU O POLO POSITIVO COM O NEGATIVO E VICE-VERSA. PARA UM LED ACENDER É NECESSÁRIO QUE ESTEJAM CONECTADOS POSITIVO COM POSITIVO E NEGATIVO COM NEGATIVO. PARA CORRIGIR O ERRO, BASTA INVERTER O LADO DA BATERIA.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06A4BAF-B0C0-4121-BF37-A6A40E98069D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F43A5-7639-460A-B396-99163EB1CDEB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80DF588-73BA-428D-A41C-43596E526C32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67F1E60-B885-4A3B-BB7E-42E2EC63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D65EEE14-BB18-44E3-9BA8-BE1DF8AE32A9}"/>
              </a:ext>
            </a:extLst>
          </p:cNvPr>
          <p:cNvSpPr txBox="1"/>
          <p:nvPr/>
        </p:nvSpPr>
        <p:spPr>
          <a:xfrm>
            <a:off x="1004855" y="106913"/>
            <a:ext cx="304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DE544B6-E8D4-40B4-ACFB-2C2961ED1789}"/>
              </a:ext>
            </a:extLst>
          </p:cNvPr>
          <p:cNvSpPr txBox="1"/>
          <p:nvPr/>
        </p:nvSpPr>
        <p:spPr>
          <a:xfrm>
            <a:off x="4564834" y="81211"/>
            <a:ext cx="130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4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C554FDE-0BCF-436F-AAB0-2991B3CBCC29}"/>
              </a:ext>
            </a:extLst>
          </p:cNvPr>
          <p:cNvSpPr/>
          <p:nvPr/>
        </p:nvSpPr>
        <p:spPr>
          <a:xfrm>
            <a:off x="4447831" y="733744"/>
            <a:ext cx="2258013" cy="9351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VOCÊ DEVE ESTAR SE PERGUNTANDO: MINHA BATERIA VAI FICAR “SOLTA”? CALMA, VAMOS CHEGAR NESSA PARTE. SEPARE AGORA A ESTRUTURA QUE MONTAMOS NA FASE ANTERIOR E A PEÇA 2.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62495A2-1FB7-471C-BE6A-0EC35DCC3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6210" r="1177" b="5841"/>
          <a:stretch/>
        </p:blipFill>
        <p:spPr>
          <a:xfrm rot="10800000">
            <a:off x="4433436" y="1806231"/>
            <a:ext cx="2272408" cy="13748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6C59C5CA-714B-4C4D-987A-356690A0C018}"/>
              </a:ext>
            </a:extLst>
          </p:cNvPr>
          <p:cNvSpPr/>
          <p:nvPr/>
        </p:nvSpPr>
        <p:spPr>
          <a:xfrm>
            <a:off x="4129224" y="2240749"/>
            <a:ext cx="396665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783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321905" y="305347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7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773E1C-F5B3-4EE2-9BED-228F1AE432C6}"/>
              </a:ext>
            </a:extLst>
          </p:cNvPr>
          <p:cNvSpPr/>
          <p:nvPr/>
        </p:nvSpPr>
        <p:spPr>
          <a:xfrm>
            <a:off x="2796816" y="1319702"/>
            <a:ext cx="2008100" cy="8696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COM O LOGO DA ROBOTIC BOX PARA O LADO DE FORA, ENCAIXE A PONTA DO TERMINAL DO LED QUE FICOU PARA CIMA NO FURO DA PEÇA 2.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903558F-800A-495B-8A3C-8834A7502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0C73F4-6E45-4848-8004-E22DB98B4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3195" r="36361" b="9147"/>
          <a:stretch/>
        </p:blipFill>
        <p:spPr>
          <a:xfrm rot="10800000">
            <a:off x="594214" y="965575"/>
            <a:ext cx="1541984" cy="15778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A7CBD4-4C40-4DDA-B037-9EEC73B2DFC2}"/>
              </a:ext>
            </a:extLst>
          </p:cNvPr>
          <p:cNvSpPr txBox="1"/>
          <p:nvPr/>
        </p:nvSpPr>
        <p:spPr>
          <a:xfrm>
            <a:off x="1955180" y="149181"/>
            <a:ext cx="313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CONTINUAÇÃO...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9BE2A267-4B3E-4359-80C6-F826587CB908}"/>
              </a:ext>
            </a:extLst>
          </p:cNvPr>
          <p:cNvSpPr/>
          <p:nvPr/>
        </p:nvSpPr>
        <p:spPr>
          <a:xfrm>
            <a:off x="2311565" y="1613575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691A8F5-F97A-432C-AA79-C80EEF311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2116" r="13446" b="7548"/>
          <a:stretch/>
        </p:blipFill>
        <p:spPr>
          <a:xfrm rot="10800000">
            <a:off x="5465534" y="2244652"/>
            <a:ext cx="1391977" cy="10758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3E555294-4A06-470E-8E35-4C6B7B5BC342}"/>
              </a:ext>
            </a:extLst>
          </p:cNvPr>
          <p:cNvSpPr/>
          <p:nvPr/>
        </p:nvSpPr>
        <p:spPr>
          <a:xfrm>
            <a:off x="3309753" y="2331387"/>
            <a:ext cx="2008100" cy="8696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3. PARA A NOSSA PRÓXIMA FASE PRECISAREMOS DA ESTRUTURA QUE ACABAMOS DE MONTAR E DE UM DOS ELÁSTICOS.</a:t>
            </a:r>
          </a:p>
        </p:txBody>
      </p:sp>
      <p:sp>
        <p:nvSpPr>
          <p:cNvPr id="34" name="Seta: Pentágono 33">
            <a:extLst>
              <a:ext uri="{FF2B5EF4-FFF2-40B4-BE49-F238E27FC236}">
                <a16:creationId xmlns:a16="http://schemas.microsoft.com/office/drawing/2014/main" id="{B4E5FA6B-188A-4965-AC80-D016D0AB27CC}"/>
              </a:ext>
            </a:extLst>
          </p:cNvPr>
          <p:cNvSpPr/>
          <p:nvPr/>
        </p:nvSpPr>
        <p:spPr>
          <a:xfrm rot="5400000">
            <a:off x="5237918" y="1688954"/>
            <a:ext cx="991387" cy="252883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t-BR" sz="1036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ELÁSTICO 1</a:t>
            </a:r>
          </a:p>
        </p:txBody>
      </p:sp>
    </p:spTree>
    <p:extLst>
      <p:ext uri="{BB962C8B-B14F-4D97-AF65-F5344CB8AC3E}">
        <p14:creationId xmlns:p14="http://schemas.microsoft.com/office/powerpoint/2010/main" val="189561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C91EF6-7B0F-4001-803A-C7B67836C3EE}"/>
              </a:ext>
            </a:extLst>
          </p:cNvPr>
          <p:cNvSpPr txBox="1"/>
          <p:nvPr/>
        </p:nvSpPr>
        <p:spPr>
          <a:xfrm>
            <a:off x="321905" y="283045"/>
            <a:ext cx="6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8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417437C-08C9-4813-952D-578CFD337446}"/>
              </a:ext>
            </a:extLst>
          </p:cNvPr>
          <p:cNvSpPr txBox="1"/>
          <p:nvPr/>
        </p:nvSpPr>
        <p:spPr>
          <a:xfrm>
            <a:off x="136981" y="33076"/>
            <a:ext cx="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Card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7DE20FA3-92DB-413E-B4D3-F8561AEA45A7}"/>
              </a:ext>
            </a:extLst>
          </p:cNvPr>
          <p:cNvSpPr/>
          <p:nvPr/>
        </p:nvSpPr>
        <p:spPr>
          <a:xfrm>
            <a:off x="0" y="-14260"/>
            <a:ext cx="884157" cy="755104"/>
          </a:xfrm>
          <a:prstGeom prst="round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36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773E1C-F5B3-4EE2-9BED-228F1AE432C6}"/>
              </a:ext>
            </a:extLst>
          </p:cNvPr>
          <p:cNvSpPr/>
          <p:nvPr/>
        </p:nvSpPr>
        <p:spPr>
          <a:xfrm>
            <a:off x="1767797" y="1150472"/>
            <a:ext cx="1250619" cy="67941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SEGURE BEM FIRME NA ESTRUTURA, PRÓXIMO AO LED.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4AB64ED-3965-4F20-A87C-D303BCFDA7FB}"/>
              </a:ext>
            </a:extLst>
          </p:cNvPr>
          <p:cNvSpPr/>
          <p:nvPr/>
        </p:nvSpPr>
        <p:spPr>
          <a:xfrm>
            <a:off x="3334316" y="595877"/>
            <a:ext cx="1601248" cy="15774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1. AGORA QUE UM DOS LEDS JÁ ESTÁ PERFEITAMENTE PRESO EM UMA DAS EXTREMIDADES DO NOSSO GIRA-GIRA, IREMOS FAZER O MESMO PROCEDIMENTO COM O OUTRO LED. PARA ISSO, PRECISAREMOS DO SEGUNDO LED E DA OUTRA BATERIA.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880ECB7-CB6C-48CC-B105-60CE521F6A85}"/>
              </a:ext>
            </a:extLst>
          </p:cNvPr>
          <p:cNvSpPr/>
          <p:nvPr/>
        </p:nvSpPr>
        <p:spPr>
          <a:xfrm>
            <a:off x="290736" y="2284084"/>
            <a:ext cx="1615521" cy="93799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DÊ O MÁXIMO DE VOLTAS POSSÍVEIS COM O ELÁSTICO EM VOLTA DA PEÇA, PASSANDO PELO VÃO DO “DENTINHOS” NAS LATERAIS.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903558F-800A-495B-8A3C-8834A7502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219" y="23295"/>
            <a:ext cx="365468" cy="36242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A7CBD4-4C40-4DDA-B037-9EEC73B2DFC2}"/>
              </a:ext>
            </a:extLst>
          </p:cNvPr>
          <p:cNvSpPr txBox="1"/>
          <p:nvPr/>
        </p:nvSpPr>
        <p:spPr>
          <a:xfrm>
            <a:off x="1323512" y="171576"/>
            <a:ext cx="13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5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AB19EBC-3339-4055-960D-BAF2C1CD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r="21517"/>
          <a:stretch/>
        </p:blipFill>
        <p:spPr>
          <a:xfrm rot="10800000">
            <a:off x="356472" y="921536"/>
            <a:ext cx="1290979" cy="11505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788A356-69D4-411B-BB42-0FD54D147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43270"/>
          <a:stretch/>
        </p:blipFill>
        <p:spPr>
          <a:xfrm rot="10800000">
            <a:off x="2079151" y="2096934"/>
            <a:ext cx="1107358" cy="13122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9BE2A267-4B3E-4359-80C6-F826587CB908}"/>
              </a:ext>
            </a:extLst>
          </p:cNvPr>
          <p:cNvSpPr/>
          <p:nvPr/>
        </p:nvSpPr>
        <p:spPr>
          <a:xfrm>
            <a:off x="6287059" y="1520130"/>
            <a:ext cx="312444" cy="28185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6DFE6E2-93A4-4E36-A272-D546DD71C27E}"/>
              </a:ext>
            </a:extLst>
          </p:cNvPr>
          <p:cNvSpPr txBox="1"/>
          <p:nvPr/>
        </p:nvSpPr>
        <p:spPr>
          <a:xfrm>
            <a:off x="4748337" y="171576"/>
            <a:ext cx="130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dern Love" panose="04090805081005020601" pitchFamily="82" charset="0"/>
              </a:rPr>
              <a:t>Fase 6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715D0C9-D11F-4FD9-BDAC-35EFFCEF7F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15204" r="22654" b="5027"/>
          <a:stretch/>
        </p:blipFill>
        <p:spPr>
          <a:xfrm>
            <a:off x="5030090" y="648178"/>
            <a:ext cx="1842594" cy="14728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68A2FCBE-1BD0-4E9A-B775-843E6E1498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15926" r="2576" b="4563"/>
          <a:stretch/>
        </p:blipFill>
        <p:spPr>
          <a:xfrm>
            <a:off x="3571694" y="2284084"/>
            <a:ext cx="1679770" cy="11430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20536F8F-3558-41AE-A303-749E63B503DD}"/>
              </a:ext>
            </a:extLst>
          </p:cNvPr>
          <p:cNvSpPr/>
          <p:nvPr/>
        </p:nvSpPr>
        <p:spPr>
          <a:xfrm>
            <a:off x="5450377" y="2515910"/>
            <a:ext cx="1250619" cy="91124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 ENCAIXE A BATERIA NO MEIO DOS DOIS TERMINAIS DO LED, E GARANTA QUE O LED IRÁ ACENDER. </a:t>
            </a:r>
          </a:p>
        </p:txBody>
      </p:sp>
    </p:spTree>
    <p:extLst>
      <p:ext uri="{BB962C8B-B14F-4D97-AF65-F5344CB8AC3E}">
        <p14:creationId xmlns:p14="http://schemas.microsoft.com/office/powerpoint/2010/main" val="117223613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verde">
      <a:dk1>
        <a:srgbClr val="92D050"/>
      </a:dk1>
      <a:lt1>
        <a:srgbClr val="92D050"/>
      </a:lt1>
      <a:dk2>
        <a:srgbClr val="92D050"/>
      </a:dk2>
      <a:lt2>
        <a:srgbClr val="92D050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2_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Tema do Office">
  <a:themeElements>
    <a:clrScheme name="Personalizada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8BC145"/>
      </a:accent5>
      <a:accent6>
        <a:srgbClr val="8BC145"/>
      </a:accent6>
      <a:hlink>
        <a:srgbClr val="8BC145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1294</Words>
  <Application>Microsoft Office PowerPoint</Application>
  <PresentationFormat>Personalizar</PresentationFormat>
  <Paragraphs>130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18</vt:i4>
      </vt:variant>
    </vt:vector>
  </HeadingPairs>
  <TitlesOfParts>
    <vt:vector size="30" baseType="lpstr">
      <vt:lpstr>Arial</vt:lpstr>
      <vt:lpstr>Bahnschrift</vt:lpstr>
      <vt:lpstr>Calibri</vt:lpstr>
      <vt:lpstr>Calibri Light</vt:lpstr>
      <vt:lpstr>Gill Sans MT</vt:lpstr>
      <vt:lpstr>Impact</vt:lpstr>
      <vt:lpstr>Modern Love</vt:lpstr>
      <vt:lpstr>Wingdings</vt:lpstr>
      <vt:lpstr>Capa</vt:lpstr>
      <vt:lpstr>1_Selo</vt:lpstr>
      <vt:lpstr>2_Selo</vt:lpstr>
      <vt:lpstr>Selo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Wanderson Oliveira dos Reis</dc:creator>
  <cp:lastModifiedBy>Jonatas Silva</cp:lastModifiedBy>
  <cp:revision>394</cp:revision>
  <dcterms:created xsi:type="dcterms:W3CDTF">2016-09-09T12:55:59Z</dcterms:created>
  <dcterms:modified xsi:type="dcterms:W3CDTF">2022-01-29T19:17:36Z</dcterms:modified>
</cp:coreProperties>
</file>